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62" r:id="rId15"/>
    <p:sldId id="264" r:id="rId16"/>
    <p:sldId id="265" r:id="rId17"/>
    <p:sldId id="275" r:id="rId18"/>
    <p:sldId id="274" r:id="rId19"/>
    <p:sldId id="276" r:id="rId20"/>
    <p:sldId id="267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FAB7A403-BF4C-4C14-90AA-549F27976FCF}">
          <p14:sldIdLst>
            <p14:sldId id="266"/>
            <p14:sldId id="256"/>
            <p14:sldId id="257"/>
            <p14:sldId id="258"/>
            <p14:sldId id="259"/>
            <p14:sldId id="260"/>
            <p14:sldId id="261"/>
            <p14:sldId id="268"/>
            <p14:sldId id="269"/>
          </p14:sldIdLst>
        </p14:section>
        <p14:section name="supplementary" id="{95829734-BF87-45FA-940A-5330C5E29F1A}">
          <p14:sldIdLst>
            <p14:sldId id="270"/>
            <p14:sldId id="271"/>
            <p14:sldId id="272"/>
            <p14:sldId id="273"/>
            <p14:sldId id="262"/>
            <p14:sldId id="264"/>
            <p14:sldId id="265"/>
            <p14:sldId id="275"/>
            <p14:sldId id="274"/>
            <p14:sldId id="27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1" orient="horz" pos="3362" userDrawn="1">
          <p15:clr>
            <a:srgbClr val="A4A3A4"/>
          </p15:clr>
        </p15:guide>
        <p15:guide id="12" pos="3840">
          <p15:clr>
            <a:srgbClr val="A4A3A4"/>
          </p15:clr>
        </p15:guide>
        <p15:guide id="13" pos="39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jsyM0/9n8LcapRe2aP/0BRZTL+q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dhuramrutha" initials="S" lastIdx="2" clrIdx="0">
    <p:extLst>
      <p:ext uri="{19B8F6BF-5375-455C-9EA6-DF929625EA0E}">
        <p15:presenceInfo xmlns:p15="http://schemas.microsoft.com/office/powerpoint/2012/main" userId="42d80a4f3f015b7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8" y="24"/>
      </p:cViewPr>
      <p:guideLst>
        <p:guide orient="horz" pos="3362"/>
        <p:guide pos="3840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customschemas.google.com/relationships/presentationmetadata" Target="meta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57486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95809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1351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3" name="Google Shape;6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1" name="Google Shape;9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5696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2332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2438339" lvl="3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3047924" lvl="4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0824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13" Type="http://schemas.openxmlformats.org/officeDocument/2006/relationships/image" Target="../media/image90.png"/><Relationship Id="rId18" Type="http://schemas.openxmlformats.org/officeDocument/2006/relationships/image" Target="../media/image95.png"/><Relationship Id="rId26" Type="http://schemas.openxmlformats.org/officeDocument/2006/relationships/image" Target="../media/image103.png"/><Relationship Id="rId3" Type="http://schemas.openxmlformats.org/officeDocument/2006/relationships/image" Target="../media/image80.emf"/><Relationship Id="rId21" Type="http://schemas.openxmlformats.org/officeDocument/2006/relationships/image" Target="../media/image98.png"/><Relationship Id="rId7" Type="http://schemas.openxmlformats.org/officeDocument/2006/relationships/image" Target="../media/image84.emf"/><Relationship Id="rId12" Type="http://schemas.openxmlformats.org/officeDocument/2006/relationships/image" Target="../media/image89.pn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93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emf"/><Relationship Id="rId11" Type="http://schemas.openxmlformats.org/officeDocument/2006/relationships/image" Target="../media/image88.png"/><Relationship Id="rId24" Type="http://schemas.openxmlformats.org/officeDocument/2006/relationships/image" Target="../media/image101.png"/><Relationship Id="rId5" Type="http://schemas.openxmlformats.org/officeDocument/2006/relationships/image" Target="../media/image82.emf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10" Type="http://schemas.openxmlformats.org/officeDocument/2006/relationships/image" Target="../media/image87.emf"/><Relationship Id="rId19" Type="http://schemas.openxmlformats.org/officeDocument/2006/relationships/image" Target="../media/image96.png"/><Relationship Id="rId4" Type="http://schemas.openxmlformats.org/officeDocument/2006/relationships/image" Target="../media/image81.emf"/><Relationship Id="rId9" Type="http://schemas.openxmlformats.org/officeDocument/2006/relationships/image" Target="../media/image86.emf"/><Relationship Id="rId14" Type="http://schemas.openxmlformats.org/officeDocument/2006/relationships/image" Target="../media/image91.png"/><Relationship Id="rId22" Type="http://schemas.openxmlformats.org/officeDocument/2006/relationships/image" Target="../media/image9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emf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emf"/><Relationship Id="rId11" Type="http://schemas.openxmlformats.org/officeDocument/2006/relationships/image" Target="../media/image112.png"/><Relationship Id="rId5" Type="http://schemas.openxmlformats.org/officeDocument/2006/relationships/image" Target="../media/image106.emf"/><Relationship Id="rId10" Type="http://schemas.openxmlformats.org/officeDocument/2006/relationships/image" Target="../media/image111.png"/><Relationship Id="rId4" Type="http://schemas.openxmlformats.org/officeDocument/2006/relationships/image" Target="../media/image105.emf"/><Relationship Id="rId9" Type="http://schemas.openxmlformats.org/officeDocument/2006/relationships/image" Target="../media/image110.png"/><Relationship Id="rId14" Type="http://schemas.openxmlformats.org/officeDocument/2006/relationships/image" Target="../media/image1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emf"/><Relationship Id="rId13" Type="http://schemas.openxmlformats.org/officeDocument/2006/relationships/image" Target="../media/image126.png"/><Relationship Id="rId18" Type="http://schemas.openxmlformats.org/officeDocument/2006/relationships/image" Target="../media/image131.png"/><Relationship Id="rId26" Type="http://schemas.openxmlformats.org/officeDocument/2006/relationships/image" Target="../media/image139.png"/><Relationship Id="rId3" Type="http://schemas.openxmlformats.org/officeDocument/2006/relationships/image" Target="../media/image116.emf"/><Relationship Id="rId21" Type="http://schemas.openxmlformats.org/officeDocument/2006/relationships/image" Target="../media/image134.png"/><Relationship Id="rId7" Type="http://schemas.openxmlformats.org/officeDocument/2006/relationships/image" Target="../media/image120.emf"/><Relationship Id="rId12" Type="http://schemas.openxmlformats.org/officeDocument/2006/relationships/image" Target="../media/image125.png"/><Relationship Id="rId17" Type="http://schemas.openxmlformats.org/officeDocument/2006/relationships/image" Target="../media/image130.png"/><Relationship Id="rId25" Type="http://schemas.openxmlformats.org/officeDocument/2006/relationships/image" Target="../media/image13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29.png"/><Relationship Id="rId20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emf"/><Relationship Id="rId11" Type="http://schemas.openxmlformats.org/officeDocument/2006/relationships/image" Target="../media/image124.png"/><Relationship Id="rId24" Type="http://schemas.openxmlformats.org/officeDocument/2006/relationships/image" Target="../media/image137.png"/><Relationship Id="rId5" Type="http://schemas.openxmlformats.org/officeDocument/2006/relationships/image" Target="../media/image118.emf"/><Relationship Id="rId15" Type="http://schemas.openxmlformats.org/officeDocument/2006/relationships/image" Target="../media/image128.png"/><Relationship Id="rId23" Type="http://schemas.openxmlformats.org/officeDocument/2006/relationships/image" Target="../media/image136.png"/><Relationship Id="rId10" Type="http://schemas.openxmlformats.org/officeDocument/2006/relationships/image" Target="../media/image123.emf"/><Relationship Id="rId19" Type="http://schemas.openxmlformats.org/officeDocument/2006/relationships/image" Target="../media/image132.png"/><Relationship Id="rId4" Type="http://schemas.openxmlformats.org/officeDocument/2006/relationships/image" Target="../media/image117.emf"/><Relationship Id="rId9" Type="http://schemas.openxmlformats.org/officeDocument/2006/relationships/image" Target="../media/image122.emf"/><Relationship Id="rId14" Type="http://schemas.openxmlformats.org/officeDocument/2006/relationships/image" Target="../media/image127.png"/><Relationship Id="rId22" Type="http://schemas.openxmlformats.org/officeDocument/2006/relationships/image" Target="../media/image1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image" Target="../media/image150.png"/><Relationship Id="rId3" Type="http://schemas.openxmlformats.org/officeDocument/2006/relationships/image" Target="../media/image140.emf"/><Relationship Id="rId7" Type="http://schemas.openxmlformats.org/officeDocument/2006/relationships/image" Target="../media/image144.png"/><Relationship Id="rId12" Type="http://schemas.openxmlformats.org/officeDocument/2006/relationships/image" Target="../media/image1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emf"/><Relationship Id="rId11" Type="http://schemas.openxmlformats.org/officeDocument/2006/relationships/image" Target="../media/image148.png"/><Relationship Id="rId5" Type="http://schemas.openxmlformats.org/officeDocument/2006/relationships/image" Target="../media/image142.emf"/><Relationship Id="rId10" Type="http://schemas.openxmlformats.org/officeDocument/2006/relationships/image" Target="../media/image147.png"/><Relationship Id="rId4" Type="http://schemas.openxmlformats.org/officeDocument/2006/relationships/image" Target="../media/image141.emf"/><Relationship Id="rId9" Type="http://schemas.openxmlformats.org/officeDocument/2006/relationships/image" Target="../media/image146.png"/><Relationship Id="rId14" Type="http://schemas.openxmlformats.org/officeDocument/2006/relationships/image" Target="../media/image151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2.png"/><Relationship Id="rId18" Type="http://schemas.openxmlformats.org/officeDocument/2006/relationships/image" Target="../media/image167.png"/><Relationship Id="rId26" Type="http://schemas.openxmlformats.org/officeDocument/2006/relationships/image" Target="../media/image175.emf"/><Relationship Id="rId3" Type="http://schemas.openxmlformats.org/officeDocument/2006/relationships/image" Target="../media/image152.png"/><Relationship Id="rId21" Type="http://schemas.openxmlformats.org/officeDocument/2006/relationships/image" Target="../media/image170.emf"/><Relationship Id="rId34" Type="http://schemas.openxmlformats.org/officeDocument/2006/relationships/image" Target="../media/image183.emf"/><Relationship Id="rId7" Type="http://schemas.openxmlformats.org/officeDocument/2006/relationships/image" Target="../media/image156.png"/><Relationship Id="rId12" Type="http://schemas.openxmlformats.org/officeDocument/2006/relationships/image" Target="../media/image161.png"/><Relationship Id="rId17" Type="http://schemas.openxmlformats.org/officeDocument/2006/relationships/image" Target="../media/image166.png"/><Relationship Id="rId25" Type="http://schemas.openxmlformats.org/officeDocument/2006/relationships/image" Target="../media/image174.emf"/><Relationship Id="rId33" Type="http://schemas.openxmlformats.org/officeDocument/2006/relationships/image" Target="../media/image182.emf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65.png"/><Relationship Id="rId20" Type="http://schemas.openxmlformats.org/officeDocument/2006/relationships/image" Target="../media/image169.png"/><Relationship Id="rId29" Type="http://schemas.openxmlformats.org/officeDocument/2006/relationships/image" Target="../media/image17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5.png"/><Relationship Id="rId11" Type="http://schemas.openxmlformats.org/officeDocument/2006/relationships/image" Target="../media/image160.png"/><Relationship Id="rId24" Type="http://schemas.openxmlformats.org/officeDocument/2006/relationships/image" Target="../media/image173.emf"/><Relationship Id="rId32" Type="http://schemas.openxmlformats.org/officeDocument/2006/relationships/image" Target="../media/image181.emf"/><Relationship Id="rId5" Type="http://schemas.openxmlformats.org/officeDocument/2006/relationships/image" Target="../media/image154.png"/><Relationship Id="rId15" Type="http://schemas.openxmlformats.org/officeDocument/2006/relationships/image" Target="../media/image164.png"/><Relationship Id="rId23" Type="http://schemas.openxmlformats.org/officeDocument/2006/relationships/image" Target="../media/image172.emf"/><Relationship Id="rId28" Type="http://schemas.openxmlformats.org/officeDocument/2006/relationships/image" Target="../media/image177.emf"/><Relationship Id="rId10" Type="http://schemas.openxmlformats.org/officeDocument/2006/relationships/image" Target="../media/image159.png"/><Relationship Id="rId19" Type="http://schemas.openxmlformats.org/officeDocument/2006/relationships/image" Target="../media/image168.png"/><Relationship Id="rId31" Type="http://schemas.openxmlformats.org/officeDocument/2006/relationships/image" Target="../media/image180.emf"/><Relationship Id="rId4" Type="http://schemas.openxmlformats.org/officeDocument/2006/relationships/image" Target="../media/image153.png"/><Relationship Id="rId9" Type="http://schemas.openxmlformats.org/officeDocument/2006/relationships/image" Target="../media/image158.png"/><Relationship Id="rId14" Type="http://schemas.openxmlformats.org/officeDocument/2006/relationships/image" Target="../media/image163.png"/><Relationship Id="rId22" Type="http://schemas.openxmlformats.org/officeDocument/2006/relationships/image" Target="../media/image171.emf"/><Relationship Id="rId27" Type="http://schemas.openxmlformats.org/officeDocument/2006/relationships/image" Target="../media/image176.emf"/><Relationship Id="rId30" Type="http://schemas.openxmlformats.org/officeDocument/2006/relationships/image" Target="../media/image179.emf"/><Relationship Id="rId8" Type="http://schemas.openxmlformats.org/officeDocument/2006/relationships/image" Target="../media/image1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emf"/><Relationship Id="rId13" Type="http://schemas.openxmlformats.org/officeDocument/2006/relationships/image" Target="../media/image195.emf"/><Relationship Id="rId18" Type="http://schemas.openxmlformats.org/officeDocument/2006/relationships/image" Target="../media/image200.emf"/><Relationship Id="rId26" Type="http://schemas.openxmlformats.org/officeDocument/2006/relationships/image" Target="../media/image208.emf"/><Relationship Id="rId3" Type="http://schemas.openxmlformats.org/officeDocument/2006/relationships/image" Target="../media/image185.emf"/><Relationship Id="rId21" Type="http://schemas.openxmlformats.org/officeDocument/2006/relationships/image" Target="../media/image203.emf"/><Relationship Id="rId7" Type="http://schemas.openxmlformats.org/officeDocument/2006/relationships/image" Target="../media/image189.emf"/><Relationship Id="rId12" Type="http://schemas.openxmlformats.org/officeDocument/2006/relationships/image" Target="../media/image194.emf"/><Relationship Id="rId17" Type="http://schemas.openxmlformats.org/officeDocument/2006/relationships/image" Target="../media/image199.emf"/><Relationship Id="rId25" Type="http://schemas.openxmlformats.org/officeDocument/2006/relationships/image" Target="../media/image207.emf"/><Relationship Id="rId2" Type="http://schemas.openxmlformats.org/officeDocument/2006/relationships/image" Target="../media/image184.emf"/><Relationship Id="rId16" Type="http://schemas.openxmlformats.org/officeDocument/2006/relationships/image" Target="../media/image198.emf"/><Relationship Id="rId20" Type="http://schemas.openxmlformats.org/officeDocument/2006/relationships/image" Target="../media/image202.emf"/><Relationship Id="rId29" Type="http://schemas.openxmlformats.org/officeDocument/2006/relationships/image" Target="../media/image21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8.emf"/><Relationship Id="rId11" Type="http://schemas.openxmlformats.org/officeDocument/2006/relationships/image" Target="../media/image193.emf"/><Relationship Id="rId24" Type="http://schemas.openxmlformats.org/officeDocument/2006/relationships/image" Target="../media/image206.emf"/><Relationship Id="rId5" Type="http://schemas.openxmlformats.org/officeDocument/2006/relationships/image" Target="../media/image187.emf"/><Relationship Id="rId15" Type="http://schemas.openxmlformats.org/officeDocument/2006/relationships/image" Target="../media/image197.emf"/><Relationship Id="rId23" Type="http://schemas.openxmlformats.org/officeDocument/2006/relationships/image" Target="../media/image205.emf"/><Relationship Id="rId28" Type="http://schemas.openxmlformats.org/officeDocument/2006/relationships/image" Target="../media/image210.emf"/><Relationship Id="rId10" Type="http://schemas.openxmlformats.org/officeDocument/2006/relationships/image" Target="../media/image192.emf"/><Relationship Id="rId19" Type="http://schemas.openxmlformats.org/officeDocument/2006/relationships/image" Target="../media/image201.emf"/><Relationship Id="rId4" Type="http://schemas.openxmlformats.org/officeDocument/2006/relationships/image" Target="../media/image186.emf"/><Relationship Id="rId9" Type="http://schemas.openxmlformats.org/officeDocument/2006/relationships/image" Target="../media/image191.emf"/><Relationship Id="rId14" Type="http://schemas.openxmlformats.org/officeDocument/2006/relationships/image" Target="../media/image196.emf"/><Relationship Id="rId22" Type="http://schemas.openxmlformats.org/officeDocument/2006/relationships/image" Target="../media/image204.emf"/><Relationship Id="rId27" Type="http://schemas.openxmlformats.org/officeDocument/2006/relationships/image" Target="../media/image209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emf"/><Relationship Id="rId13" Type="http://schemas.openxmlformats.org/officeDocument/2006/relationships/image" Target="../media/image223.emf"/><Relationship Id="rId18" Type="http://schemas.openxmlformats.org/officeDocument/2006/relationships/image" Target="../media/image228.emf"/><Relationship Id="rId3" Type="http://schemas.openxmlformats.org/officeDocument/2006/relationships/image" Target="../media/image213.emf"/><Relationship Id="rId21" Type="http://schemas.openxmlformats.org/officeDocument/2006/relationships/image" Target="../media/image231.emf"/><Relationship Id="rId7" Type="http://schemas.openxmlformats.org/officeDocument/2006/relationships/image" Target="../media/image217.emf"/><Relationship Id="rId12" Type="http://schemas.openxmlformats.org/officeDocument/2006/relationships/image" Target="../media/image222.emf"/><Relationship Id="rId17" Type="http://schemas.openxmlformats.org/officeDocument/2006/relationships/image" Target="../media/image227.emf"/><Relationship Id="rId25" Type="http://schemas.openxmlformats.org/officeDocument/2006/relationships/image" Target="../media/image235.emf"/><Relationship Id="rId2" Type="http://schemas.openxmlformats.org/officeDocument/2006/relationships/image" Target="../media/image212.emf"/><Relationship Id="rId16" Type="http://schemas.openxmlformats.org/officeDocument/2006/relationships/image" Target="../media/image226.emf"/><Relationship Id="rId20" Type="http://schemas.openxmlformats.org/officeDocument/2006/relationships/image" Target="../media/image23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6.emf"/><Relationship Id="rId11" Type="http://schemas.openxmlformats.org/officeDocument/2006/relationships/image" Target="../media/image221.emf"/><Relationship Id="rId24" Type="http://schemas.openxmlformats.org/officeDocument/2006/relationships/image" Target="../media/image234.emf"/><Relationship Id="rId5" Type="http://schemas.openxmlformats.org/officeDocument/2006/relationships/image" Target="../media/image215.emf"/><Relationship Id="rId15" Type="http://schemas.openxmlformats.org/officeDocument/2006/relationships/image" Target="../media/image225.emf"/><Relationship Id="rId23" Type="http://schemas.openxmlformats.org/officeDocument/2006/relationships/image" Target="../media/image233.emf"/><Relationship Id="rId10" Type="http://schemas.openxmlformats.org/officeDocument/2006/relationships/image" Target="../media/image220.emf"/><Relationship Id="rId19" Type="http://schemas.openxmlformats.org/officeDocument/2006/relationships/image" Target="../media/image229.emf"/><Relationship Id="rId4" Type="http://schemas.openxmlformats.org/officeDocument/2006/relationships/image" Target="../media/image214.emf"/><Relationship Id="rId9" Type="http://schemas.openxmlformats.org/officeDocument/2006/relationships/image" Target="../media/image219.emf"/><Relationship Id="rId14" Type="http://schemas.openxmlformats.org/officeDocument/2006/relationships/image" Target="../media/image224.emf"/><Relationship Id="rId22" Type="http://schemas.openxmlformats.org/officeDocument/2006/relationships/image" Target="../media/image23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emf"/><Relationship Id="rId13" Type="http://schemas.openxmlformats.org/officeDocument/2006/relationships/image" Target="../media/image246.emf"/><Relationship Id="rId3" Type="http://schemas.openxmlformats.org/officeDocument/2006/relationships/image" Target="../media/image236.png"/><Relationship Id="rId7" Type="http://schemas.openxmlformats.org/officeDocument/2006/relationships/image" Target="../media/image240.emf"/><Relationship Id="rId12" Type="http://schemas.openxmlformats.org/officeDocument/2006/relationships/image" Target="../media/image24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9.emf"/><Relationship Id="rId11" Type="http://schemas.openxmlformats.org/officeDocument/2006/relationships/image" Target="../media/image244.emf"/><Relationship Id="rId5" Type="http://schemas.openxmlformats.org/officeDocument/2006/relationships/image" Target="../media/image238.emf"/><Relationship Id="rId15" Type="http://schemas.openxmlformats.org/officeDocument/2006/relationships/image" Target="../media/image248.emf"/><Relationship Id="rId10" Type="http://schemas.openxmlformats.org/officeDocument/2006/relationships/image" Target="../media/image243.emf"/><Relationship Id="rId4" Type="http://schemas.openxmlformats.org/officeDocument/2006/relationships/image" Target="../media/image237.png"/><Relationship Id="rId9" Type="http://schemas.openxmlformats.org/officeDocument/2006/relationships/image" Target="../media/image242.emf"/><Relationship Id="rId14" Type="http://schemas.openxmlformats.org/officeDocument/2006/relationships/image" Target="../media/image24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6.png"/><Relationship Id="rId4" Type="http://schemas.openxmlformats.org/officeDocument/2006/relationships/image" Target="../media/image25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em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emf"/><Relationship Id="rId5" Type="http://schemas.openxmlformats.org/officeDocument/2006/relationships/image" Target="../media/image32.png"/><Relationship Id="rId10" Type="http://schemas.openxmlformats.org/officeDocument/2006/relationships/image" Target="../media/image37.emf"/><Relationship Id="rId4" Type="http://schemas.openxmlformats.org/officeDocument/2006/relationships/image" Target="../media/image31.png"/><Relationship Id="rId9" Type="http://schemas.openxmlformats.org/officeDocument/2006/relationships/image" Target="../media/image3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emf"/><Relationship Id="rId5" Type="http://schemas.openxmlformats.org/officeDocument/2006/relationships/image" Target="../media/image41.png"/><Relationship Id="rId10" Type="http://schemas.openxmlformats.org/officeDocument/2006/relationships/image" Target="../media/image46.emf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6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795" t="5062" r="5579"/>
          <a:stretch/>
        </p:blipFill>
        <p:spPr>
          <a:xfrm>
            <a:off x="8009903" y="323528"/>
            <a:ext cx="3836612" cy="30824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2135" t="8512" r="3510" b="922"/>
          <a:stretch/>
        </p:blipFill>
        <p:spPr>
          <a:xfrm>
            <a:off x="8152516" y="3661846"/>
            <a:ext cx="3703938" cy="29824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3902" y="69013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A1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60564" y="67627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A2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3902" y="3529928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B1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77997" y="3534059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B2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6646" r="6306" b="1413"/>
          <a:stretch/>
        </p:blipFill>
        <p:spPr>
          <a:xfrm>
            <a:off x="3513953" y="304432"/>
            <a:ext cx="4176772" cy="30727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t="7211" r="6154" b="4666"/>
          <a:stretch/>
        </p:blipFill>
        <p:spPr>
          <a:xfrm>
            <a:off x="3707677" y="3792682"/>
            <a:ext cx="4226690" cy="29755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141441" y="67627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A3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1441" y="3529928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B3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12504" t="6379" r="9128" b="10185"/>
          <a:stretch/>
        </p:blipFill>
        <p:spPr>
          <a:xfrm>
            <a:off x="1115798" y="1598443"/>
            <a:ext cx="1760118" cy="1409083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 rotWithShape="1">
          <a:blip r:embed="rId7"/>
          <a:srcRect l="12139" t="7122" r="8833" b="10320"/>
          <a:stretch/>
        </p:blipFill>
        <p:spPr>
          <a:xfrm>
            <a:off x="1115799" y="5259557"/>
            <a:ext cx="1760118" cy="12788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E566AC-DAAF-4C39-B5CE-417EEADF26A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259" t="5861" r="8276" b="10012"/>
          <a:stretch/>
        </p:blipFill>
        <p:spPr>
          <a:xfrm>
            <a:off x="1101245" y="135210"/>
            <a:ext cx="1774671" cy="14090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7F377DC-26FC-43D0-BB16-32206CAE865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353" t="5923" r="9117" b="10196"/>
          <a:stretch/>
        </p:blipFill>
        <p:spPr>
          <a:xfrm>
            <a:off x="1086693" y="3792682"/>
            <a:ext cx="1774670" cy="142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25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81313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32611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25338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68" t="6592" r="8991" b="10029"/>
          <a:stretch/>
        </p:blipFill>
        <p:spPr>
          <a:xfrm>
            <a:off x="188586" y="515566"/>
            <a:ext cx="1611255" cy="12845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2583" t="6878" r="8777" b="10603"/>
          <a:stretch/>
        </p:blipFill>
        <p:spPr>
          <a:xfrm>
            <a:off x="160157" y="2140220"/>
            <a:ext cx="1639684" cy="12937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2799" t="6878" r="8992" b="10603"/>
          <a:stretch/>
        </p:blipFill>
        <p:spPr>
          <a:xfrm>
            <a:off x="160157" y="3774063"/>
            <a:ext cx="1643638" cy="13040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12367" t="6878" r="8777" b="10603"/>
          <a:stretch/>
        </p:blipFill>
        <p:spPr>
          <a:xfrm>
            <a:off x="160157" y="5389124"/>
            <a:ext cx="1653702" cy="13012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/>
          <a:srcRect l="12583" t="7164" r="8777" b="10603"/>
          <a:stretch/>
        </p:blipFill>
        <p:spPr>
          <a:xfrm>
            <a:off x="6323043" y="515566"/>
            <a:ext cx="1633712" cy="12845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/>
          <a:srcRect l="12368" t="6878" r="8991" b="10889"/>
          <a:stretch/>
        </p:blipFill>
        <p:spPr>
          <a:xfrm>
            <a:off x="6323043" y="2159676"/>
            <a:ext cx="1645397" cy="12937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/>
          <a:srcRect l="12583" t="6878" r="8993" b="10603"/>
          <a:stretch/>
        </p:blipFill>
        <p:spPr>
          <a:xfrm>
            <a:off x="6311358" y="3774063"/>
            <a:ext cx="1645397" cy="13018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12583" t="6878" r="8993" b="10316"/>
          <a:stretch/>
        </p:blipFill>
        <p:spPr>
          <a:xfrm>
            <a:off x="6323043" y="5418854"/>
            <a:ext cx="1633712" cy="12970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/>
          <a:srcRect t="6954" r="6542"/>
          <a:stretch/>
        </p:blipFill>
        <p:spPr>
          <a:xfrm>
            <a:off x="1928813" y="336825"/>
            <a:ext cx="2164754" cy="1615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/>
          <a:srcRect t="7265" r="6542"/>
          <a:stretch/>
        </p:blipFill>
        <p:spPr>
          <a:xfrm>
            <a:off x="1928813" y="1963070"/>
            <a:ext cx="2164754" cy="16103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/>
          <a:srcRect t="6954" r="6659"/>
          <a:stretch/>
        </p:blipFill>
        <p:spPr>
          <a:xfrm>
            <a:off x="1928813" y="3573463"/>
            <a:ext cx="2164754" cy="16178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t="7110" r="6542"/>
          <a:stretch/>
        </p:blipFill>
        <p:spPr>
          <a:xfrm>
            <a:off x="1928813" y="5192713"/>
            <a:ext cx="2164754" cy="16130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/>
          <a:srcRect t="6954" r="6542"/>
          <a:stretch/>
        </p:blipFill>
        <p:spPr>
          <a:xfrm>
            <a:off x="8076865" y="369782"/>
            <a:ext cx="2120600" cy="158284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6"/>
          <a:srcRect t="7265" r="6659"/>
          <a:stretch/>
        </p:blipFill>
        <p:spPr>
          <a:xfrm>
            <a:off x="8076865" y="1993944"/>
            <a:ext cx="2120600" cy="15795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7"/>
          <a:srcRect t="7110" r="6542"/>
          <a:stretch/>
        </p:blipFill>
        <p:spPr>
          <a:xfrm>
            <a:off x="8076865" y="3573463"/>
            <a:ext cx="2120600" cy="158019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8"/>
          <a:srcRect t="7265" r="6659"/>
          <a:stretch/>
        </p:blipFill>
        <p:spPr>
          <a:xfrm>
            <a:off x="8076865" y="5226290"/>
            <a:ext cx="2120600" cy="15795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9"/>
          <a:srcRect l="5894" t="4939" r="6546"/>
          <a:stretch/>
        </p:blipFill>
        <p:spPr>
          <a:xfrm>
            <a:off x="4117611" y="369332"/>
            <a:ext cx="1931264" cy="157252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0"/>
          <a:srcRect l="5893" t="5140" r="6245"/>
          <a:stretch/>
        </p:blipFill>
        <p:spPr>
          <a:xfrm>
            <a:off x="4117611" y="1989882"/>
            <a:ext cx="1931264" cy="156382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1"/>
          <a:srcRect l="5742" t="5541" r="6094"/>
          <a:stretch/>
        </p:blipFill>
        <p:spPr>
          <a:xfrm>
            <a:off x="4117611" y="3644110"/>
            <a:ext cx="1931264" cy="15518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2"/>
          <a:srcRect l="5592" t="5341" r="6546"/>
          <a:stretch/>
        </p:blipFill>
        <p:spPr>
          <a:xfrm>
            <a:off x="4093566" y="5252834"/>
            <a:ext cx="1916827" cy="154884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3"/>
          <a:srcRect l="5592" t="5140" r="6546"/>
          <a:stretch/>
        </p:blipFill>
        <p:spPr>
          <a:xfrm>
            <a:off x="10220694" y="369332"/>
            <a:ext cx="1942016" cy="157252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4"/>
          <a:srcRect l="5341" t="5341" r="6395"/>
          <a:stretch/>
        </p:blipFill>
        <p:spPr>
          <a:xfrm>
            <a:off x="10227919" y="1997450"/>
            <a:ext cx="1934792" cy="155625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5"/>
          <a:srcRect l="5742" t="5341" r="6849"/>
          <a:stretch/>
        </p:blipFill>
        <p:spPr>
          <a:xfrm>
            <a:off x="10212852" y="3600121"/>
            <a:ext cx="1949858" cy="158368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6"/>
          <a:srcRect l="5893" t="4939" r="6245"/>
          <a:stretch/>
        </p:blipFill>
        <p:spPr>
          <a:xfrm>
            <a:off x="10213948" y="5253360"/>
            <a:ext cx="1945464" cy="157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11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39376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43139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35866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2368" t="6878" r="8777" b="10889"/>
          <a:stretch/>
        </p:blipFill>
        <p:spPr>
          <a:xfrm>
            <a:off x="188586" y="496968"/>
            <a:ext cx="1645397" cy="12902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2369" t="6877" r="8992" b="10315"/>
          <a:stretch/>
        </p:blipFill>
        <p:spPr>
          <a:xfrm>
            <a:off x="188586" y="2091446"/>
            <a:ext cx="1646297" cy="13035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2368" t="6878" r="8991" b="10603"/>
          <a:stretch/>
        </p:blipFill>
        <p:spPr>
          <a:xfrm>
            <a:off x="6219255" y="381303"/>
            <a:ext cx="1667199" cy="13154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12368" t="7164" r="8777" b="10603"/>
          <a:stretch/>
        </p:blipFill>
        <p:spPr>
          <a:xfrm>
            <a:off x="6230157" y="2030210"/>
            <a:ext cx="1662311" cy="13035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t="7110" r="6659"/>
          <a:stretch/>
        </p:blipFill>
        <p:spPr>
          <a:xfrm>
            <a:off x="1932170" y="319092"/>
            <a:ext cx="2178229" cy="16251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t="7022" r="6435"/>
          <a:stretch/>
        </p:blipFill>
        <p:spPr>
          <a:xfrm>
            <a:off x="1932170" y="1952625"/>
            <a:ext cx="2175577" cy="16208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/>
          <a:srcRect t="7183" r="6556"/>
          <a:stretch/>
        </p:blipFill>
        <p:spPr>
          <a:xfrm>
            <a:off x="7970384" y="263953"/>
            <a:ext cx="2178934" cy="16226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/>
          <a:srcRect t="7182" r="6556"/>
          <a:stretch/>
        </p:blipFill>
        <p:spPr>
          <a:xfrm>
            <a:off x="7970384" y="1893165"/>
            <a:ext cx="2178934" cy="16226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1"/>
          <a:srcRect l="5592" t="5541" r="6245"/>
          <a:stretch/>
        </p:blipFill>
        <p:spPr>
          <a:xfrm>
            <a:off x="4116361" y="369331"/>
            <a:ext cx="1928811" cy="15499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/>
          <a:srcRect l="5592" t="5341" r="6395"/>
          <a:stretch/>
        </p:blipFill>
        <p:spPr>
          <a:xfrm>
            <a:off x="4116361" y="2021416"/>
            <a:ext cx="1918763" cy="15477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3"/>
          <a:srcRect l="5743" t="5541" r="6546"/>
          <a:stretch/>
        </p:blipFill>
        <p:spPr>
          <a:xfrm>
            <a:off x="10154038" y="321910"/>
            <a:ext cx="1922657" cy="15529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/>
          <a:srcRect l="5743" t="5742" r="6697"/>
          <a:stretch/>
        </p:blipFill>
        <p:spPr>
          <a:xfrm>
            <a:off x="10149318" y="1971846"/>
            <a:ext cx="1891796" cy="152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61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397440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43139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93929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2369" t="7164" r="8992" b="10603"/>
          <a:stretch/>
        </p:blipFill>
        <p:spPr>
          <a:xfrm>
            <a:off x="188586" y="493434"/>
            <a:ext cx="1633026" cy="12840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2583" t="6878" r="8993" b="10603"/>
          <a:stretch/>
        </p:blipFill>
        <p:spPr>
          <a:xfrm>
            <a:off x="188586" y="2101176"/>
            <a:ext cx="1633026" cy="12920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12368" t="7164" r="8777" b="10603"/>
          <a:stretch/>
        </p:blipFill>
        <p:spPr>
          <a:xfrm>
            <a:off x="188586" y="3736388"/>
            <a:ext cx="1636269" cy="12830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12369" t="6878" r="8992" b="10316"/>
          <a:stretch/>
        </p:blipFill>
        <p:spPr>
          <a:xfrm>
            <a:off x="185049" y="5362621"/>
            <a:ext cx="1636563" cy="12957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12583" t="7164" r="8777" b="10316"/>
          <a:stretch/>
        </p:blipFill>
        <p:spPr>
          <a:xfrm>
            <a:off x="6222563" y="493434"/>
            <a:ext cx="1627355" cy="1284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/>
          <a:srcRect l="12583" t="6877" r="8993" b="10602"/>
          <a:stretch/>
        </p:blipFill>
        <p:spPr>
          <a:xfrm>
            <a:off x="6222563" y="2101176"/>
            <a:ext cx="1633026" cy="12920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/>
          <a:srcRect l="12368" t="6878" r="8991" b="10603"/>
          <a:stretch/>
        </p:blipFill>
        <p:spPr>
          <a:xfrm>
            <a:off x="6222563" y="3735423"/>
            <a:ext cx="1627355" cy="1284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12583" t="6878" r="8991" b="10603"/>
          <a:stretch/>
        </p:blipFill>
        <p:spPr>
          <a:xfrm>
            <a:off x="6222563" y="5361656"/>
            <a:ext cx="1638965" cy="12967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/>
          <a:srcRect l="1693" t="7344" r="6556" b="4852"/>
          <a:stretch/>
        </p:blipFill>
        <p:spPr>
          <a:xfrm>
            <a:off x="1935688" y="319092"/>
            <a:ext cx="2220405" cy="15930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/>
          <a:srcRect l="1814" t="7183" r="6435" b="4852"/>
          <a:stretch/>
        </p:blipFill>
        <p:spPr>
          <a:xfrm>
            <a:off x="1940031" y="1952625"/>
            <a:ext cx="2254950" cy="16208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/>
          <a:srcRect l="1814" t="7183" r="6557" b="4691"/>
          <a:stretch/>
        </p:blipFill>
        <p:spPr>
          <a:xfrm>
            <a:off x="1935687" y="3573464"/>
            <a:ext cx="2245675" cy="1619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l="1573" t="7344" r="6436" b="5173"/>
          <a:stretch/>
        </p:blipFill>
        <p:spPr>
          <a:xfrm>
            <a:off x="1935687" y="5212810"/>
            <a:ext cx="2220406" cy="15830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5"/>
          <a:srcRect l="1573" t="7344" r="6436" b="4852"/>
          <a:stretch/>
        </p:blipFill>
        <p:spPr>
          <a:xfrm>
            <a:off x="7990969" y="303302"/>
            <a:ext cx="2248306" cy="16088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6"/>
          <a:srcRect l="1694" t="7344" r="6315" b="5173"/>
          <a:stretch/>
        </p:blipFill>
        <p:spPr>
          <a:xfrm>
            <a:off x="7990969" y="1952625"/>
            <a:ext cx="2273344" cy="16208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7"/>
          <a:srcRect l="1814" t="7182" r="6557" b="5174"/>
          <a:stretch/>
        </p:blipFill>
        <p:spPr>
          <a:xfrm>
            <a:off x="7985298" y="3573463"/>
            <a:ext cx="2253977" cy="161633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8"/>
          <a:srcRect l="1693" t="7183" r="6556" b="5012"/>
          <a:stretch/>
        </p:blipFill>
        <p:spPr>
          <a:xfrm>
            <a:off x="7985298" y="5189836"/>
            <a:ext cx="2279015" cy="163514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9"/>
          <a:srcRect l="11621" t="5541" r="6545"/>
          <a:stretch/>
        </p:blipFill>
        <p:spPr>
          <a:xfrm>
            <a:off x="4198081" y="339188"/>
            <a:ext cx="1840220" cy="159308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0"/>
          <a:srcRect l="12075" t="5514" r="6393"/>
          <a:stretch/>
        </p:blipFill>
        <p:spPr>
          <a:xfrm>
            <a:off x="4215077" y="1985404"/>
            <a:ext cx="1813176" cy="157593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1"/>
          <a:srcRect l="11772" t="5541" r="6546"/>
          <a:stretch/>
        </p:blipFill>
        <p:spPr>
          <a:xfrm>
            <a:off x="4215077" y="3626590"/>
            <a:ext cx="1823224" cy="158128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2"/>
          <a:srcRect l="11770" t="5140" r="6697"/>
          <a:stretch/>
        </p:blipFill>
        <p:spPr>
          <a:xfrm>
            <a:off x="4212863" y="5237632"/>
            <a:ext cx="1822391" cy="15902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3"/>
          <a:srcRect l="11470" t="5341" r="6245"/>
          <a:stretch/>
        </p:blipFill>
        <p:spPr>
          <a:xfrm>
            <a:off x="10264312" y="339188"/>
            <a:ext cx="1846459" cy="159308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4"/>
          <a:srcRect l="11770" t="5541" r="6848"/>
          <a:stretch/>
        </p:blipFill>
        <p:spPr>
          <a:xfrm>
            <a:off x="10267690" y="1985405"/>
            <a:ext cx="1843081" cy="160443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5"/>
          <a:srcRect l="12073" t="5541" r="6546"/>
          <a:stretch/>
        </p:blipFill>
        <p:spPr>
          <a:xfrm>
            <a:off x="10287676" y="3599883"/>
            <a:ext cx="1823095" cy="15870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6"/>
          <a:srcRect l="12072" t="5140" r="6848"/>
          <a:stretch/>
        </p:blipFill>
        <p:spPr>
          <a:xfrm>
            <a:off x="10287676" y="5245705"/>
            <a:ext cx="1823095" cy="159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89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397440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1075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43139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45628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3D Rate Maps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8586" y="0"/>
            <a:ext cx="151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2D Rate Maps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93929" y="0"/>
            <a:ext cx="131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Firing Fields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2583" t="6591" r="8993" b="10889"/>
          <a:stretch/>
        </p:blipFill>
        <p:spPr>
          <a:xfrm>
            <a:off x="188583" y="493434"/>
            <a:ext cx="1622897" cy="1284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2583" t="6877" r="8993" b="10602"/>
          <a:stretch/>
        </p:blipFill>
        <p:spPr>
          <a:xfrm>
            <a:off x="188584" y="2120631"/>
            <a:ext cx="1622897" cy="12840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2583" t="6878" r="8777" b="10603"/>
          <a:stretch/>
        </p:blipFill>
        <p:spPr>
          <a:xfrm>
            <a:off x="6200008" y="518137"/>
            <a:ext cx="1622897" cy="12805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l="12583" t="6878" r="8993" b="10603"/>
          <a:stretch/>
        </p:blipFill>
        <p:spPr>
          <a:xfrm>
            <a:off x="6200007" y="2141817"/>
            <a:ext cx="1622897" cy="128405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1573" t="7344" r="6315" b="4691"/>
          <a:stretch/>
        </p:blipFill>
        <p:spPr>
          <a:xfrm>
            <a:off x="1960267" y="317319"/>
            <a:ext cx="2260044" cy="16181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l="1573" t="7344" r="6556" b="5012"/>
          <a:stretch/>
        </p:blipFill>
        <p:spPr>
          <a:xfrm>
            <a:off x="1960267" y="1965837"/>
            <a:ext cx="2260044" cy="16164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/>
          <a:srcRect l="1573" t="7505" r="6436" b="4851"/>
          <a:stretch/>
        </p:blipFill>
        <p:spPr>
          <a:xfrm>
            <a:off x="7971691" y="343772"/>
            <a:ext cx="2260044" cy="16143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/>
          <a:srcRect l="1814" t="7344" r="6435" b="4852"/>
          <a:stretch/>
        </p:blipFill>
        <p:spPr>
          <a:xfrm>
            <a:off x="7971689" y="1958088"/>
            <a:ext cx="2260045" cy="16215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1"/>
          <a:srcRect l="12223" t="5341" r="6697"/>
          <a:stretch/>
        </p:blipFill>
        <p:spPr>
          <a:xfrm>
            <a:off x="4230499" y="369331"/>
            <a:ext cx="1788592" cy="15661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/>
          <a:srcRect l="11922" t="5341" r="6546"/>
          <a:stretch/>
        </p:blipFill>
        <p:spPr>
          <a:xfrm>
            <a:off x="4230499" y="2022125"/>
            <a:ext cx="1788673" cy="15574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3"/>
          <a:srcRect l="11771" t="5341" r="6395"/>
          <a:stretch/>
        </p:blipFill>
        <p:spPr>
          <a:xfrm>
            <a:off x="10231734" y="402204"/>
            <a:ext cx="1787847" cy="15510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/>
          <a:srcRect l="11770" t="4939" r="6848"/>
          <a:stretch/>
        </p:blipFill>
        <p:spPr>
          <a:xfrm>
            <a:off x="10241923" y="2011677"/>
            <a:ext cx="1789744" cy="156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38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7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l="38901" t="1500" r="35158" b="57283"/>
          <a:stretch/>
        </p:blipFill>
        <p:spPr>
          <a:xfrm>
            <a:off x="1975368" y="128375"/>
            <a:ext cx="1188000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7"/>
          <p:cNvPicPr preferRelativeResize="0"/>
          <p:nvPr/>
        </p:nvPicPr>
        <p:blipFill rotWithShape="1">
          <a:blip r:embed="rId4">
            <a:alphaModFix/>
          </a:blip>
          <a:srcRect l="11337" t="5858" r="8062" b="9784"/>
          <a:stretch/>
        </p:blipFill>
        <p:spPr>
          <a:xfrm>
            <a:off x="1975368" y="2998937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7"/>
          <p:cNvPicPr preferRelativeResize="0">
            <a:picLocks/>
          </p:cNvPicPr>
          <p:nvPr/>
        </p:nvPicPr>
        <p:blipFill rotWithShape="1">
          <a:blip r:embed="rId5">
            <a:alphaModFix/>
          </a:blip>
          <a:srcRect l="38343" t="56167" r="34747" b="10195"/>
          <a:stretch/>
        </p:blipFill>
        <p:spPr>
          <a:xfrm>
            <a:off x="1976801" y="1817886"/>
            <a:ext cx="1188000" cy="1113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7"/>
          <p:cNvPicPr preferRelativeResize="0"/>
          <p:nvPr/>
        </p:nvPicPr>
        <p:blipFill rotWithShape="1">
          <a:blip r:embed="rId6">
            <a:alphaModFix/>
          </a:blip>
          <a:srcRect l="38451" t="55879" r="34502" b="10277"/>
          <a:stretch/>
        </p:blipFill>
        <p:spPr>
          <a:xfrm>
            <a:off x="3295134" y="1817477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7"/>
          <p:cNvPicPr preferRelativeResize="0">
            <a:picLocks/>
          </p:cNvPicPr>
          <p:nvPr/>
        </p:nvPicPr>
        <p:blipFill rotWithShape="1">
          <a:blip r:embed="rId6">
            <a:alphaModFix/>
          </a:blip>
          <a:srcRect l="38432" t="1469" r="34693" b="56788"/>
          <a:stretch/>
        </p:blipFill>
        <p:spPr>
          <a:xfrm>
            <a:off x="3292575" y="135018"/>
            <a:ext cx="1188000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7"/>
          <p:cNvPicPr preferRelativeResize="0"/>
          <p:nvPr/>
        </p:nvPicPr>
        <p:blipFill rotWithShape="1">
          <a:blip r:embed="rId7">
            <a:alphaModFix/>
          </a:blip>
          <a:srcRect l="11745" t="5314" r="8267" b="9804"/>
          <a:stretch/>
        </p:blipFill>
        <p:spPr>
          <a:xfrm>
            <a:off x="3292575" y="2998937"/>
            <a:ext cx="1166174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7"/>
          <p:cNvPicPr preferRelativeResize="0"/>
          <p:nvPr/>
        </p:nvPicPr>
        <p:blipFill rotWithShape="1">
          <a:blip r:embed="rId8">
            <a:alphaModFix/>
          </a:blip>
          <a:srcRect l="39089" t="1287" r="35105" b="57422"/>
          <a:stretch/>
        </p:blipFill>
        <p:spPr>
          <a:xfrm>
            <a:off x="4570026" y="123692"/>
            <a:ext cx="1188000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7"/>
          <p:cNvPicPr preferRelativeResize="0"/>
          <p:nvPr/>
        </p:nvPicPr>
        <p:blipFill rotWithShape="1">
          <a:blip r:embed="rId8">
            <a:alphaModFix/>
          </a:blip>
          <a:srcRect l="38423" t="56243" r="35033" b="10332"/>
          <a:stretch/>
        </p:blipFill>
        <p:spPr>
          <a:xfrm>
            <a:off x="4571510" y="1815637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7"/>
          <p:cNvPicPr preferRelativeResize="0"/>
          <p:nvPr/>
        </p:nvPicPr>
        <p:blipFill rotWithShape="1">
          <a:blip r:embed="rId9">
            <a:alphaModFix/>
          </a:blip>
          <a:srcRect l="12107" t="6341" r="8406" b="10251"/>
          <a:stretch/>
        </p:blipFill>
        <p:spPr>
          <a:xfrm>
            <a:off x="4570026" y="2998937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7"/>
          <p:cNvPicPr preferRelativeResize="0"/>
          <p:nvPr/>
        </p:nvPicPr>
        <p:blipFill rotWithShape="1">
          <a:blip r:embed="rId10">
            <a:alphaModFix/>
          </a:blip>
          <a:srcRect l="38349" t="55948" r="34642" b="10232"/>
          <a:stretch/>
        </p:blipFill>
        <p:spPr>
          <a:xfrm>
            <a:off x="5851721" y="1815637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7"/>
          <p:cNvPicPr preferRelativeResize="0"/>
          <p:nvPr/>
        </p:nvPicPr>
        <p:blipFill rotWithShape="1">
          <a:blip r:embed="rId10">
            <a:alphaModFix/>
          </a:blip>
          <a:srcRect l="39013" t="1580" r="35475" b="57717"/>
          <a:stretch/>
        </p:blipFill>
        <p:spPr>
          <a:xfrm>
            <a:off x="5847477" y="128057"/>
            <a:ext cx="1188000" cy="14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7"/>
          <p:cNvSpPr txBox="1"/>
          <p:nvPr/>
        </p:nvSpPr>
        <p:spPr>
          <a:xfrm>
            <a:off x="5382438" y="4120155"/>
            <a:ext cx="229024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Downward Movement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7"/>
          <p:cNvSpPr/>
          <p:nvPr/>
        </p:nvSpPr>
        <p:spPr>
          <a:xfrm>
            <a:off x="5483117" y="5355581"/>
            <a:ext cx="20079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Upward Movement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p7"/>
          <p:cNvPicPr preferRelativeResize="0"/>
          <p:nvPr/>
        </p:nvPicPr>
        <p:blipFill rotWithShape="1">
          <a:blip r:embed="rId11">
            <a:alphaModFix/>
          </a:blip>
          <a:srcRect l="12325" t="6341" r="8625" b="9671"/>
          <a:stretch/>
        </p:blipFill>
        <p:spPr>
          <a:xfrm>
            <a:off x="5863507" y="2998937"/>
            <a:ext cx="1150144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7"/>
          <p:cNvPicPr preferRelativeResize="0"/>
          <p:nvPr/>
        </p:nvPicPr>
        <p:blipFill rotWithShape="1">
          <a:blip r:embed="rId12">
            <a:alphaModFix/>
          </a:blip>
          <a:srcRect l="38378" t="1498" r="34837" b="57271"/>
          <a:stretch/>
        </p:blipFill>
        <p:spPr>
          <a:xfrm>
            <a:off x="7124928" y="134093"/>
            <a:ext cx="1188000" cy="138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7"/>
          <p:cNvPicPr preferRelativeResize="0"/>
          <p:nvPr/>
        </p:nvPicPr>
        <p:blipFill rotWithShape="1">
          <a:blip r:embed="rId13">
            <a:alphaModFix/>
          </a:blip>
          <a:srcRect l="38205" t="55864" r="34355" b="9961"/>
          <a:stretch/>
        </p:blipFill>
        <p:spPr>
          <a:xfrm>
            <a:off x="7116137" y="1809965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7"/>
          <p:cNvPicPr preferRelativeResize="0"/>
          <p:nvPr/>
        </p:nvPicPr>
        <p:blipFill rotWithShape="1">
          <a:blip r:embed="rId14">
            <a:alphaModFix/>
          </a:blip>
          <a:srcRect l="12325" t="6631" r="8625" b="10250"/>
          <a:stretch/>
        </p:blipFill>
        <p:spPr>
          <a:xfrm>
            <a:off x="7124928" y="2998937"/>
            <a:ext cx="1179209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7"/>
          <p:cNvPicPr preferRelativeResize="0"/>
          <p:nvPr/>
        </p:nvPicPr>
        <p:blipFill rotWithShape="1">
          <a:blip r:embed="rId15">
            <a:alphaModFix/>
          </a:blip>
          <a:srcRect l="39215" t="1346" r="35504" b="57935"/>
          <a:stretch/>
        </p:blipFill>
        <p:spPr>
          <a:xfrm>
            <a:off x="8402379" y="106673"/>
            <a:ext cx="1188000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7"/>
          <p:cNvPicPr preferRelativeResize="0"/>
          <p:nvPr/>
        </p:nvPicPr>
        <p:blipFill rotWithShape="1">
          <a:blip r:embed="rId16">
            <a:alphaModFix/>
          </a:blip>
          <a:srcRect l="38580" t="55733" r="34438" b="10381"/>
          <a:stretch/>
        </p:blipFill>
        <p:spPr>
          <a:xfrm>
            <a:off x="8380553" y="1804730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7"/>
          <p:cNvPicPr preferRelativeResize="0"/>
          <p:nvPr/>
        </p:nvPicPr>
        <p:blipFill rotWithShape="1">
          <a:blip r:embed="rId17">
            <a:alphaModFix/>
          </a:blip>
          <a:srcRect l="12544" t="6921" r="8406" b="9962"/>
          <a:stretch/>
        </p:blipFill>
        <p:spPr>
          <a:xfrm>
            <a:off x="8402379" y="3011510"/>
            <a:ext cx="1166174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7"/>
          <p:cNvPicPr preferRelativeResize="0"/>
          <p:nvPr/>
        </p:nvPicPr>
        <p:blipFill rotWithShape="1">
          <a:blip r:embed="rId18">
            <a:alphaModFix/>
          </a:blip>
          <a:srcRect l="38946" t="1246" r="35072" b="57129"/>
          <a:stretch/>
        </p:blipFill>
        <p:spPr>
          <a:xfrm>
            <a:off x="9679830" y="126105"/>
            <a:ext cx="1188000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7"/>
          <p:cNvPicPr preferRelativeResize="0"/>
          <p:nvPr/>
        </p:nvPicPr>
        <p:blipFill rotWithShape="1">
          <a:blip r:embed="rId19">
            <a:alphaModFix/>
          </a:blip>
          <a:srcRect l="38133" t="55734" r="34454" b="9987"/>
          <a:stretch/>
        </p:blipFill>
        <p:spPr>
          <a:xfrm>
            <a:off x="9644969" y="1817021"/>
            <a:ext cx="1188000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7"/>
          <p:cNvPicPr preferRelativeResize="0"/>
          <p:nvPr/>
        </p:nvPicPr>
        <p:blipFill rotWithShape="1">
          <a:blip r:embed="rId20">
            <a:alphaModFix/>
          </a:blip>
          <a:srcRect l="12359" t="6675" r="8676" b="10075"/>
          <a:stretch/>
        </p:blipFill>
        <p:spPr>
          <a:xfrm>
            <a:off x="9679831" y="2992730"/>
            <a:ext cx="1150144" cy="11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1"/>
          <a:srcRect l="12503" t="8428" r="8908" b="10185"/>
          <a:stretch/>
        </p:blipFill>
        <p:spPr>
          <a:xfrm>
            <a:off x="1975368" y="4444359"/>
            <a:ext cx="1188000" cy="9251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2"/>
          <a:srcRect l="12283" t="8720" r="8909" b="10185"/>
          <a:stretch/>
        </p:blipFill>
        <p:spPr>
          <a:xfrm>
            <a:off x="3272629" y="4457249"/>
            <a:ext cx="1188000" cy="9192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3"/>
          <a:srcRect l="12547" t="8295" r="8644" b="10025"/>
          <a:stretch/>
        </p:blipFill>
        <p:spPr>
          <a:xfrm>
            <a:off x="4569890" y="4443885"/>
            <a:ext cx="1188000" cy="9258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4"/>
          <a:srcRect l="12239" t="8622" r="8952" b="9991"/>
          <a:stretch/>
        </p:blipFill>
        <p:spPr>
          <a:xfrm>
            <a:off x="5847477" y="4453931"/>
            <a:ext cx="1188000" cy="92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5"/>
          <a:srcRect l="12621" t="8354" r="8791" b="10259"/>
          <a:stretch/>
        </p:blipFill>
        <p:spPr>
          <a:xfrm>
            <a:off x="7124928" y="4444360"/>
            <a:ext cx="1188000" cy="9251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6"/>
          <a:srcRect l="12623" t="8681" r="9009" b="10518"/>
          <a:stretch/>
        </p:blipFill>
        <p:spPr>
          <a:xfrm>
            <a:off x="8402379" y="4443885"/>
            <a:ext cx="1188000" cy="9210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7"/>
          <a:srcRect l="12503" t="8720" r="8908" b="10185"/>
          <a:stretch/>
        </p:blipFill>
        <p:spPr>
          <a:xfrm>
            <a:off x="9679830" y="4467565"/>
            <a:ext cx="1150144" cy="9217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8"/>
          <a:srcRect l="12503" t="8721" r="8908" b="9893"/>
          <a:stretch/>
        </p:blipFill>
        <p:spPr>
          <a:xfrm>
            <a:off x="1975368" y="5701172"/>
            <a:ext cx="1188000" cy="92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9"/>
          <a:srcRect l="12503" t="9015" r="8908" b="10185"/>
          <a:stretch/>
        </p:blipFill>
        <p:spPr>
          <a:xfrm>
            <a:off x="3272629" y="5707827"/>
            <a:ext cx="1188000" cy="9184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0"/>
          <a:srcRect l="12503" t="8721" r="8908" b="10478"/>
          <a:stretch/>
        </p:blipFill>
        <p:spPr>
          <a:xfrm>
            <a:off x="4569380" y="5698676"/>
            <a:ext cx="1188000" cy="9184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1"/>
          <a:srcRect l="12284" t="8428" r="9128" b="10185"/>
          <a:stretch/>
        </p:blipFill>
        <p:spPr>
          <a:xfrm>
            <a:off x="5837265" y="5707827"/>
            <a:ext cx="1188000" cy="9251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2"/>
          <a:srcRect l="12723" t="8721" r="8908" b="10478"/>
          <a:stretch/>
        </p:blipFill>
        <p:spPr>
          <a:xfrm>
            <a:off x="7127017" y="5706537"/>
            <a:ext cx="1188000" cy="92103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3"/>
          <a:srcRect l="12724" t="9014" r="9128" b="10185"/>
          <a:stretch/>
        </p:blipFill>
        <p:spPr>
          <a:xfrm>
            <a:off x="8380553" y="5709309"/>
            <a:ext cx="1188000" cy="9236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4"/>
          <a:srcRect l="12503" t="8428" r="8908" b="10185"/>
          <a:stretch/>
        </p:blipFill>
        <p:spPr>
          <a:xfrm>
            <a:off x="9679830" y="5695348"/>
            <a:ext cx="1150144" cy="92511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277461" y="1505854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1.14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528365" y="1504337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0.38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30989" y="1502388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0.77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105881" y="1522118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0.86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380773" y="1493038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0.87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665525" y="1489886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1.13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942976" y="1502388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/>
              <a:t>0.70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8289" t="809" r="19490" b="45424"/>
          <a:stretch/>
        </p:blipFill>
        <p:spPr>
          <a:xfrm>
            <a:off x="0" y="0"/>
            <a:ext cx="1185333" cy="14790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8389" t="56235" r="35395" b="10098"/>
          <a:stretch/>
        </p:blipFill>
        <p:spPr>
          <a:xfrm>
            <a:off x="0" y="1479044"/>
            <a:ext cx="1185333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8562" t="56235" r="34810" b="10098"/>
          <a:stretch/>
        </p:blipFill>
        <p:spPr>
          <a:xfrm>
            <a:off x="1312333" y="1479043"/>
            <a:ext cx="1202267" cy="11430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8561" t="1120" r="35373" b="57233"/>
          <a:stretch/>
        </p:blipFill>
        <p:spPr>
          <a:xfrm>
            <a:off x="1337733" y="32554"/>
            <a:ext cx="1176867" cy="14139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38936" t="1121" r="34998" b="57481"/>
          <a:stretch/>
        </p:blipFill>
        <p:spPr>
          <a:xfrm>
            <a:off x="2667000" y="41022"/>
            <a:ext cx="1176866" cy="14054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38373" t="55985" r="35374" b="10099"/>
          <a:stretch/>
        </p:blipFill>
        <p:spPr>
          <a:xfrm>
            <a:off x="2641600" y="1479043"/>
            <a:ext cx="1185333" cy="11514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l="38561" t="1369" r="35186" b="56983"/>
          <a:stretch/>
        </p:blipFill>
        <p:spPr>
          <a:xfrm>
            <a:off x="3996266" y="65109"/>
            <a:ext cx="1185334" cy="14139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38374" t="55986" r="34998" b="10347"/>
          <a:stretch/>
        </p:blipFill>
        <p:spPr>
          <a:xfrm>
            <a:off x="3953933" y="1487510"/>
            <a:ext cx="1202266" cy="1143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/>
          <a:srcRect l="38748" t="1619" r="35374" b="56983"/>
          <a:stretch/>
        </p:blipFill>
        <p:spPr>
          <a:xfrm>
            <a:off x="5325532" y="73576"/>
            <a:ext cx="1168400" cy="14054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38375" t="56235" r="34810" b="10597"/>
          <a:stretch/>
        </p:blipFill>
        <p:spPr>
          <a:xfrm>
            <a:off x="5308599" y="1479043"/>
            <a:ext cx="1210733" cy="11260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/>
          <a:srcRect l="38375" t="1619" r="35185" b="57481"/>
          <a:stretch/>
        </p:blipFill>
        <p:spPr>
          <a:xfrm>
            <a:off x="6637864" y="77809"/>
            <a:ext cx="1193800" cy="13885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/>
          <a:srcRect l="38375" t="56484" r="34810" b="10099"/>
          <a:stretch/>
        </p:blipFill>
        <p:spPr>
          <a:xfrm>
            <a:off x="6629397" y="1483276"/>
            <a:ext cx="1210733" cy="11345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/>
          <a:srcRect l="38561" t="1369" r="35186" b="57482"/>
          <a:stretch/>
        </p:blipFill>
        <p:spPr>
          <a:xfrm>
            <a:off x="7984062" y="73576"/>
            <a:ext cx="1185333" cy="1397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/>
          <a:srcRect l="38374" t="56235" r="34998" b="10098"/>
          <a:stretch/>
        </p:blipFill>
        <p:spPr>
          <a:xfrm>
            <a:off x="7950195" y="1480101"/>
            <a:ext cx="1202266" cy="1143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0"/>
          <a:srcRect l="39006" t="1324" r="34742" b="57278"/>
          <a:stretch/>
        </p:blipFill>
        <p:spPr>
          <a:xfrm>
            <a:off x="9321793" y="69342"/>
            <a:ext cx="1185334" cy="14054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/>
          <a:srcRect l="38562" t="56235" r="34810" b="10098"/>
          <a:stretch/>
        </p:blipFill>
        <p:spPr>
          <a:xfrm>
            <a:off x="9313328" y="1487510"/>
            <a:ext cx="1202267" cy="1143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/>
          <a:srcRect l="38817" t="1449" r="34930" b="57402"/>
          <a:stretch/>
        </p:blipFill>
        <p:spPr>
          <a:xfrm>
            <a:off x="10651058" y="69342"/>
            <a:ext cx="1185334" cy="1397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/>
          <a:srcRect l="38561" t="56235" r="34623" b="10098"/>
          <a:stretch/>
        </p:blipFill>
        <p:spPr>
          <a:xfrm>
            <a:off x="10625659" y="1487510"/>
            <a:ext cx="1210734" cy="1143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181600" y="2617810"/>
            <a:ext cx="1915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Downward Movement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/>
          <a:srcRect l="12088" t="8477" r="8800" b="10441"/>
          <a:stretch/>
        </p:blipFill>
        <p:spPr>
          <a:xfrm>
            <a:off x="26525" y="2921771"/>
            <a:ext cx="1195720" cy="9215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/>
          <a:srcRect l="12104" t="8323" r="8786" b="9753"/>
          <a:stretch/>
        </p:blipFill>
        <p:spPr>
          <a:xfrm>
            <a:off x="1305626" y="2913213"/>
            <a:ext cx="1208974" cy="94138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4"/>
          <a:srcRect l="12001" t="8255" r="8887" b="9822"/>
          <a:stretch/>
        </p:blipFill>
        <p:spPr>
          <a:xfrm>
            <a:off x="2667000" y="2936440"/>
            <a:ext cx="1181099" cy="9196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5"/>
          <a:srcRect l="12328" t="8477" r="8772" b="9880"/>
          <a:stretch/>
        </p:blipFill>
        <p:spPr>
          <a:xfrm>
            <a:off x="3976158" y="2936440"/>
            <a:ext cx="1180042" cy="9181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6"/>
          <a:srcRect l="12050" t="8196" r="8628" b="9880"/>
          <a:stretch/>
        </p:blipFill>
        <p:spPr>
          <a:xfrm>
            <a:off x="5284259" y="2925586"/>
            <a:ext cx="1216151" cy="94445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7"/>
          <a:srcRect l="12598" t="8196" r="8712" b="9880"/>
          <a:stretch/>
        </p:blipFill>
        <p:spPr>
          <a:xfrm>
            <a:off x="6667500" y="2925586"/>
            <a:ext cx="1172630" cy="91798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8"/>
          <a:srcRect l="12308" t="8850" r="9120" b="10099"/>
          <a:stretch/>
        </p:blipFill>
        <p:spPr>
          <a:xfrm>
            <a:off x="7936570" y="2921772"/>
            <a:ext cx="1210623" cy="93902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9"/>
          <a:srcRect l="12427" t="8197" r="8814" b="10276"/>
          <a:stretch/>
        </p:blipFill>
        <p:spPr>
          <a:xfrm>
            <a:off x="9313328" y="2921771"/>
            <a:ext cx="1184292" cy="92179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0"/>
          <a:srcRect l="12116" t="8649" r="8750" b="9802"/>
          <a:stretch/>
        </p:blipFill>
        <p:spPr>
          <a:xfrm>
            <a:off x="10651058" y="2963570"/>
            <a:ext cx="1135658" cy="88000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5283793" y="3843272"/>
            <a:ext cx="1686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Upward Movement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1"/>
          <a:srcRect l="12560" t="8561" r="8867" b="9890"/>
          <a:stretch/>
        </p:blipFill>
        <p:spPr>
          <a:xfrm>
            <a:off x="26524" y="4151048"/>
            <a:ext cx="1157761" cy="90355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22"/>
          <a:srcRect l="12287" t="8829" r="8766" b="9622"/>
          <a:stretch/>
        </p:blipFill>
        <p:spPr>
          <a:xfrm>
            <a:off x="1321679" y="4145773"/>
            <a:ext cx="1176867" cy="91409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23"/>
          <a:srcRect l="12240" t="8523" r="8813" b="10177"/>
          <a:stretch/>
        </p:blipFill>
        <p:spPr>
          <a:xfrm>
            <a:off x="2667000" y="4141024"/>
            <a:ext cx="1179801" cy="91357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24"/>
          <a:srcRect l="12214" t="8430" r="8651" b="10271"/>
          <a:stretch/>
        </p:blipFill>
        <p:spPr>
          <a:xfrm>
            <a:off x="3990244" y="4141023"/>
            <a:ext cx="1182604" cy="91357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25"/>
          <a:srcRect l="12214" t="8603" r="9026" b="9849"/>
          <a:stretch/>
        </p:blipFill>
        <p:spPr>
          <a:xfrm>
            <a:off x="5284517" y="4138103"/>
            <a:ext cx="1215893" cy="94666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26"/>
          <a:srcRect l="12376" t="8681" r="8676" b="10019"/>
          <a:stretch/>
        </p:blipFill>
        <p:spPr>
          <a:xfrm>
            <a:off x="6629397" y="4145773"/>
            <a:ext cx="1215715" cy="94138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7"/>
          <a:srcRect l="12145" t="8229" r="8907" b="9723"/>
          <a:stretch/>
        </p:blipFill>
        <p:spPr>
          <a:xfrm>
            <a:off x="7958095" y="4145773"/>
            <a:ext cx="1201564" cy="93899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8"/>
          <a:srcRect l="12496" t="8930" r="9120" b="9769"/>
          <a:stretch/>
        </p:blipFill>
        <p:spPr>
          <a:xfrm>
            <a:off x="9313328" y="4145773"/>
            <a:ext cx="1184292" cy="92363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9"/>
          <a:srcRect l="12240" t="8431" r="8813" b="9770"/>
          <a:stretch/>
        </p:blipFill>
        <p:spPr>
          <a:xfrm>
            <a:off x="10625659" y="4138103"/>
            <a:ext cx="1210733" cy="94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28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8397" t="1743" r="35021" b="57014"/>
          <a:stretch/>
        </p:blipFill>
        <p:spPr>
          <a:xfrm>
            <a:off x="76201" y="104775"/>
            <a:ext cx="1200150" cy="1400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608" t="56453" r="35021" b="10441"/>
          <a:stretch/>
        </p:blipFill>
        <p:spPr>
          <a:xfrm>
            <a:off x="85726" y="1549399"/>
            <a:ext cx="1190625" cy="11239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8608" t="1463" r="35021" b="57014"/>
          <a:stretch/>
        </p:blipFill>
        <p:spPr>
          <a:xfrm>
            <a:off x="1381125" y="95249"/>
            <a:ext cx="1190625" cy="14097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8608" t="56453" r="35021" b="10441"/>
          <a:stretch/>
        </p:blipFill>
        <p:spPr>
          <a:xfrm>
            <a:off x="1376362" y="1549400"/>
            <a:ext cx="1190625" cy="1123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8608" t="1744" r="35232" b="57295"/>
          <a:stretch/>
        </p:blipFill>
        <p:spPr>
          <a:xfrm>
            <a:off x="2676524" y="144461"/>
            <a:ext cx="1181100" cy="1390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8608" t="56172" r="35021" b="10722"/>
          <a:stretch/>
        </p:blipFill>
        <p:spPr>
          <a:xfrm>
            <a:off x="2666999" y="1549399"/>
            <a:ext cx="1190625" cy="1123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38608" t="1464" r="35232" b="56734"/>
          <a:stretch/>
        </p:blipFill>
        <p:spPr>
          <a:xfrm>
            <a:off x="3957635" y="144461"/>
            <a:ext cx="1181100" cy="14192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38397" t="56453" r="34810" b="10160"/>
          <a:stretch/>
        </p:blipFill>
        <p:spPr>
          <a:xfrm>
            <a:off x="3957635" y="1563686"/>
            <a:ext cx="1209675" cy="11334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l="38819" t="1463" r="35232" b="57295"/>
          <a:stretch/>
        </p:blipFill>
        <p:spPr>
          <a:xfrm>
            <a:off x="5238746" y="165097"/>
            <a:ext cx="1171575" cy="14001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38608" t="55892" r="35020" b="10441"/>
          <a:stretch/>
        </p:blipFill>
        <p:spPr>
          <a:xfrm>
            <a:off x="5238746" y="1539874"/>
            <a:ext cx="1190626" cy="1143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/>
          <a:srcRect l="38397" t="1183" r="35444" b="57014"/>
          <a:stretch/>
        </p:blipFill>
        <p:spPr>
          <a:xfrm>
            <a:off x="6515089" y="128583"/>
            <a:ext cx="1181100" cy="14192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38608" t="56173" r="34811" b="10722"/>
          <a:stretch/>
        </p:blipFill>
        <p:spPr>
          <a:xfrm>
            <a:off x="6529383" y="1563686"/>
            <a:ext cx="1200150" cy="112395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290316" y="2630686"/>
            <a:ext cx="19159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Downward Movement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/>
          <a:srcRect l="12472" t="8475" r="8768" b="9976"/>
          <a:stretch/>
        </p:blipFill>
        <p:spPr>
          <a:xfrm>
            <a:off x="91697" y="2923118"/>
            <a:ext cx="1184654" cy="9223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/>
          <a:srcRect l="12304" t="8168" r="8936" b="9784"/>
          <a:stretch/>
        </p:blipFill>
        <p:spPr>
          <a:xfrm>
            <a:off x="1376362" y="2923117"/>
            <a:ext cx="1177452" cy="9223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0"/>
          <a:srcRect l="12120" t="8602" r="8932" b="10348"/>
          <a:stretch/>
        </p:blipFill>
        <p:spPr>
          <a:xfrm>
            <a:off x="2676525" y="2923119"/>
            <a:ext cx="1181100" cy="9117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/>
          <a:srcRect l="12507" t="8103" r="8922" b="9849"/>
          <a:stretch/>
        </p:blipFill>
        <p:spPr>
          <a:xfrm>
            <a:off x="3953402" y="2913643"/>
            <a:ext cx="1185333" cy="9307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2"/>
          <a:srcRect l="12553" t="8852" r="8876" b="9849"/>
          <a:stretch/>
        </p:blipFill>
        <p:spPr>
          <a:xfrm>
            <a:off x="5248270" y="2938462"/>
            <a:ext cx="1162051" cy="9041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/>
          <a:srcRect l="12308" t="7918" r="8932" b="10283"/>
          <a:stretch/>
        </p:blipFill>
        <p:spPr>
          <a:xfrm>
            <a:off x="6529383" y="2912512"/>
            <a:ext cx="1181100" cy="92238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4"/>
          <a:srcRect l="12308" t="8602" r="8932" b="9848"/>
          <a:stretch/>
        </p:blipFill>
        <p:spPr>
          <a:xfrm>
            <a:off x="7829544" y="2912512"/>
            <a:ext cx="1184713" cy="9223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5"/>
          <a:srcRect l="12683" t="8353" r="8932" b="10098"/>
          <a:stretch/>
        </p:blipFill>
        <p:spPr>
          <a:xfrm>
            <a:off x="9133318" y="2923117"/>
            <a:ext cx="1165514" cy="91177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445833" y="3834895"/>
            <a:ext cx="1686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Upward Movement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6"/>
          <a:srcRect l="12354" t="8639" r="8886" b="10060"/>
          <a:stretch/>
        </p:blipFill>
        <p:spPr>
          <a:xfrm>
            <a:off x="76201" y="4142671"/>
            <a:ext cx="1213737" cy="94209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7"/>
          <a:srcRect l="12319" t="8584" r="8733" b="9866"/>
          <a:stretch/>
        </p:blipFill>
        <p:spPr>
          <a:xfrm>
            <a:off x="1376362" y="4142671"/>
            <a:ext cx="1191562" cy="92551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8"/>
          <a:srcRect l="12496" t="8850" r="8745" b="9849"/>
          <a:stretch/>
        </p:blipFill>
        <p:spPr>
          <a:xfrm>
            <a:off x="2666999" y="4142671"/>
            <a:ext cx="1181100" cy="91675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9"/>
          <a:srcRect l="12215" t="8103" r="8651" b="10098"/>
          <a:stretch/>
        </p:blipFill>
        <p:spPr>
          <a:xfrm>
            <a:off x="3947174" y="4159646"/>
            <a:ext cx="1168400" cy="90814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0"/>
          <a:srcRect l="12683" t="8353" r="8932" b="10098"/>
          <a:stretch/>
        </p:blipFill>
        <p:spPr>
          <a:xfrm>
            <a:off x="5227349" y="4159645"/>
            <a:ext cx="1182972" cy="92543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1"/>
          <a:srcRect l="12308" t="8390" r="8932" b="10310"/>
          <a:stretch/>
        </p:blipFill>
        <p:spPr>
          <a:xfrm>
            <a:off x="6518612" y="4154862"/>
            <a:ext cx="1210922" cy="93990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2"/>
          <a:srcRect l="12471" t="8603" r="8957" b="9599"/>
          <a:stretch/>
        </p:blipFill>
        <p:spPr>
          <a:xfrm>
            <a:off x="7830451" y="4148471"/>
            <a:ext cx="1210733" cy="94778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3"/>
          <a:srcRect l="12683" t="8353" r="8932" b="10098"/>
          <a:stretch/>
        </p:blipFill>
        <p:spPr>
          <a:xfrm>
            <a:off x="9149664" y="4142671"/>
            <a:ext cx="1149168" cy="9376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4"/>
          <a:srcRect l="38728" t="1878" r="35446" b="57598"/>
          <a:stretch/>
        </p:blipFill>
        <p:spPr>
          <a:xfrm>
            <a:off x="7796200" y="144461"/>
            <a:ext cx="1166070" cy="137579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4"/>
          <a:srcRect l="38541" t="56109" r="34889" b="10038"/>
          <a:stretch/>
        </p:blipFill>
        <p:spPr>
          <a:xfrm>
            <a:off x="7818430" y="1547808"/>
            <a:ext cx="1199625" cy="114929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5"/>
          <a:srcRect l="38178" t="1274" r="35252" b="57213"/>
          <a:stretch/>
        </p:blipFill>
        <p:spPr>
          <a:xfrm>
            <a:off x="9062281" y="144461"/>
            <a:ext cx="1199626" cy="140935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5"/>
          <a:srcRect l="38514" t="56101" r="35102" b="10541"/>
          <a:stretch/>
        </p:blipFill>
        <p:spPr>
          <a:xfrm>
            <a:off x="9070670" y="1540835"/>
            <a:ext cx="1191237" cy="113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44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58543" y="4503754"/>
            <a:ext cx="9977995" cy="2230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5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03232" y="183940"/>
            <a:ext cx="9928435" cy="218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5"/>
          <a:srcRect l="12624" t="2935" r="8837" b="10571"/>
          <a:stretch/>
        </p:blipFill>
        <p:spPr>
          <a:xfrm>
            <a:off x="2141923" y="2603035"/>
            <a:ext cx="802884" cy="942277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6"/>
          <a:srcRect l="12459" r="9166" b="10571"/>
          <a:stretch/>
        </p:blipFill>
        <p:spPr>
          <a:xfrm>
            <a:off x="3390861" y="2557812"/>
            <a:ext cx="822708" cy="981925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7"/>
          <a:srcRect l="12624" t="2934" r="9166" b="10790"/>
          <a:stretch/>
        </p:blipFill>
        <p:spPr>
          <a:xfrm>
            <a:off x="4684403" y="2612327"/>
            <a:ext cx="816000" cy="916767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 rotWithShape="1">
          <a:blip r:embed="rId8"/>
          <a:srcRect l="12624" t="2934" r="9166" b="10790"/>
          <a:stretch/>
        </p:blipFill>
        <p:spPr>
          <a:xfrm>
            <a:off x="5972990" y="2606642"/>
            <a:ext cx="837571" cy="922452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9"/>
          <a:srcRect l="12459" t="2935" r="9001" b="10571"/>
          <a:stretch/>
        </p:blipFill>
        <p:spPr>
          <a:xfrm>
            <a:off x="7221925" y="2603035"/>
            <a:ext cx="837571" cy="916767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10"/>
          <a:srcRect l="12624" t="2716" r="9001" b="10571"/>
          <a:stretch/>
        </p:blipFill>
        <p:spPr>
          <a:xfrm>
            <a:off x="8560070" y="2603034"/>
            <a:ext cx="817744" cy="907475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/>
        </p:nvPicPr>
        <p:blipFill rotWithShape="1">
          <a:blip r:embed="rId11"/>
          <a:srcRect l="12459" t="3592" r="9001" b="10570"/>
          <a:stretch/>
        </p:blipFill>
        <p:spPr>
          <a:xfrm>
            <a:off x="9838741" y="2624910"/>
            <a:ext cx="816000" cy="90720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 rotWithShape="1">
          <a:blip r:embed="rId12"/>
          <a:srcRect l="12459" t="2716" r="9001" b="10572"/>
          <a:stretch/>
        </p:blipFill>
        <p:spPr>
          <a:xfrm>
            <a:off x="11115667" y="2617093"/>
            <a:ext cx="816000" cy="912000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 rotWithShape="1">
          <a:blip r:embed="rId13"/>
          <a:srcRect l="12624" t="3153" r="9166" b="10571"/>
          <a:stretch/>
        </p:blipFill>
        <p:spPr>
          <a:xfrm>
            <a:off x="2148630" y="3599209"/>
            <a:ext cx="816000" cy="912000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 rotWithShape="1">
          <a:blip r:embed="rId14"/>
          <a:srcRect l="12624" t="2934" r="9166" b="10790"/>
          <a:stretch/>
        </p:blipFill>
        <p:spPr>
          <a:xfrm>
            <a:off x="3390861" y="3598350"/>
            <a:ext cx="816000" cy="91200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 rotWithShape="1">
          <a:blip r:embed="rId15"/>
          <a:srcRect l="12624" t="3153" r="8837" b="10571"/>
          <a:stretch/>
        </p:blipFill>
        <p:spPr>
          <a:xfrm>
            <a:off x="4684403" y="3598350"/>
            <a:ext cx="816000" cy="912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24027" y="120255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0.35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21573" y="120255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0.56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19118" y="103364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0.47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70743" y="103364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0.51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47413" y="113612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0.38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14393" y="124179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0.84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212023" y="103364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0.96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473167" y="120559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0.88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41659" y="1180311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0.81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08494" y="1180112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1.14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85489" y="1184484"/>
            <a:ext cx="449162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067" b="1" dirty="0"/>
              <a:t>0.97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38C623F-E5DB-4926-BE11-1B8F956824F0}"/>
              </a:ext>
            </a:extLst>
          </p:cNvPr>
          <p:cNvSpPr txBox="1"/>
          <p:nvPr/>
        </p:nvSpPr>
        <p:spPr>
          <a:xfrm>
            <a:off x="323915" y="965828"/>
            <a:ext cx="1679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Firing rate maps (Flat arena)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FEB1C8E-C4B6-4632-8796-2A60F0DFAF12}"/>
              </a:ext>
            </a:extLst>
          </p:cNvPr>
          <p:cNvSpPr txBox="1"/>
          <p:nvPr/>
        </p:nvSpPr>
        <p:spPr>
          <a:xfrm>
            <a:off x="308187" y="3219140"/>
            <a:ext cx="1679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err="1"/>
              <a:t>Autocorrelogram</a:t>
            </a:r>
            <a:r>
              <a:rPr lang="en-IN" b="1" dirty="0"/>
              <a:t> (Flat arena)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686EE7-0F16-4AD3-AD78-9F384E4BBED7}"/>
              </a:ext>
            </a:extLst>
          </p:cNvPr>
          <p:cNvSpPr txBox="1"/>
          <p:nvPr/>
        </p:nvSpPr>
        <p:spPr>
          <a:xfrm>
            <a:off x="308187" y="5293677"/>
            <a:ext cx="1679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Firing rate maps (Pegboard)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4"/>
          <p:cNvPicPr preferRelativeResize="0"/>
          <p:nvPr/>
        </p:nvPicPr>
        <p:blipFill rotWithShape="1">
          <a:blip r:embed="rId3">
            <a:alphaModFix/>
          </a:blip>
          <a:srcRect l="-7" r="11606" b="-1021"/>
          <a:stretch/>
        </p:blipFill>
        <p:spPr>
          <a:xfrm>
            <a:off x="1307842" y="3642963"/>
            <a:ext cx="10777538" cy="270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4"/>
          <p:cNvPicPr preferRelativeResize="0"/>
          <p:nvPr/>
        </p:nvPicPr>
        <p:blipFill rotWithShape="1">
          <a:blip r:embed="rId4">
            <a:alphaModFix/>
          </a:blip>
          <a:srcRect l="-973" r="11273"/>
          <a:stretch/>
        </p:blipFill>
        <p:spPr>
          <a:xfrm>
            <a:off x="1256523" y="384963"/>
            <a:ext cx="10935477" cy="267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22;p4">
            <a:extLst>
              <a:ext uri="{FF2B5EF4-FFF2-40B4-BE49-F238E27FC236}">
                <a16:creationId xmlns:a16="http://schemas.microsoft.com/office/drawing/2014/main" id="{E9308252-C165-4A52-A351-3B6DAFAE8EE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90143" t="1764" b="47036"/>
          <a:stretch/>
        </p:blipFill>
        <p:spPr>
          <a:xfrm>
            <a:off x="9276476" y="1724400"/>
            <a:ext cx="1201697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21;p4">
            <a:extLst>
              <a:ext uri="{FF2B5EF4-FFF2-40B4-BE49-F238E27FC236}">
                <a16:creationId xmlns:a16="http://schemas.microsoft.com/office/drawing/2014/main" id="{737BC740-B36F-4AB6-960C-BA33C7B605C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89273" t="3538" r="-391" b="48253"/>
          <a:stretch/>
        </p:blipFill>
        <p:spPr>
          <a:xfrm>
            <a:off x="9067801" y="5057776"/>
            <a:ext cx="1355466" cy="12914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F2FCF7-27BF-4C49-8CFC-5E748EB3FA69}"/>
              </a:ext>
            </a:extLst>
          </p:cNvPr>
          <p:cNvSpPr txBox="1"/>
          <p:nvPr/>
        </p:nvSpPr>
        <p:spPr>
          <a:xfrm>
            <a:off x="0" y="842003"/>
            <a:ext cx="1679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Firing rate maps (Flat arena)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5ED2B7-EF65-492C-B8E3-7F88100C2E65}"/>
              </a:ext>
            </a:extLst>
          </p:cNvPr>
          <p:cNvSpPr txBox="1"/>
          <p:nvPr/>
        </p:nvSpPr>
        <p:spPr>
          <a:xfrm>
            <a:off x="-44238" y="4734477"/>
            <a:ext cx="1679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Firing rate maps (Pegboard)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"/>
          <p:cNvSpPr txBox="1"/>
          <p:nvPr/>
        </p:nvSpPr>
        <p:spPr>
          <a:xfrm>
            <a:off x="4283875" y="208975"/>
            <a:ext cx="4094000" cy="4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noAutofit/>
          </a:bodyPr>
          <a:lstStyle/>
          <a:p>
            <a:pPr>
              <a:buSzPts val="2100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Field Extent figure (supp)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" y="1007151"/>
            <a:ext cx="11887200" cy="2611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" y="3771484"/>
            <a:ext cx="11887200" cy="2611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8236"/>
          <a:stretch/>
        </p:blipFill>
        <p:spPr>
          <a:xfrm>
            <a:off x="3888057" y="33999"/>
            <a:ext cx="4143136" cy="3395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2032" r="6756"/>
          <a:stretch/>
        </p:blipFill>
        <p:spPr>
          <a:xfrm>
            <a:off x="8091576" y="150134"/>
            <a:ext cx="4019911" cy="31758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5149" t="6442" r="4415" b="2475"/>
          <a:stretch/>
        </p:blipFill>
        <p:spPr>
          <a:xfrm>
            <a:off x="0" y="250167"/>
            <a:ext cx="3905707" cy="29502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t="3445" r="7902"/>
          <a:stretch/>
        </p:blipFill>
        <p:spPr>
          <a:xfrm>
            <a:off x="3907511" y="3493698"/>
            <a:ext cx="4158188" cy="32780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4018" t="2160" r="6565"/>
          <a:stretch/>
        </p:blipFill>
        <p:spPr>
          <a:xfrm>
            <a:off x="8250038" y="3597215"/>
            <a:ext cx="3921834" cy="32267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/>
          <a:srcRect l="13687" t="21795" r="13601" b="3682"/>
          <a:stretch/>
        </p:blipFill>
        <p:spPr>
          <a:xfrm>
            <a:off x="0" y="3661914"/>
            <a:ext cx="3795623" cy="291763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24941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/>
              <a:t>A1</a:t>
            </a:r>
            <a:endParaRPr lang="en-IN" b="1" dirty="0"/>
          </a:p>
        </p:txBody>
      </p:sp>
      <p:sp>
        <p:nvSpPr>
          <p:cNvPr id="3" name="Rectangle 2"/>
          <p:cNvSpPr/>
          <p:nvPr/>
        </p:nvSpPr>
        <p:spPr>
          <a:xfrm>
            <a:off x="3588675" y="63930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A2</a:t>
            </a:r>
          </a:p>
        </p:txBody>
      </p:sp>
      <p:sp>
        <p:nvSpPr>
          <p:cNvPr id="4" name="Rectangle 3"/>
          <p:cNvSpPr/>
          <p:nvPr/>
        </p:nvSpPr>
        <p:spPr>
          <a:xfrm>
            <a:off x="8086975" y="58940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A3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289438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B1</a:t>
            </a:r>
          </a:p>
        </p:txBody>
      </p:sp>
      <p:sp>
        <p:nvSpPr>
          <p:cNvPr id="8" name="Rectangle 7"/>
          <p:cNvSpPr/>
          <p:nvPr/>
        </p:nvSpPr>
        <p:spPr>
          <a:xfrm>
            <a:off x="3588675" y="3287207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B2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86975" y="3287206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B3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3E15CA-D953-4AB0-82A3-25BB720D891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0850"/>
          <a:stretch/>
        </p:blipFill>
        <p:spPr>
          <a:xfrm>
            <a:off x="2773264" y="3386637"/>
            <a:ext cx="815411" cy="7371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147" r="8167" b="2820"/>
          <a:stretch/>
        </p:blipFill>
        <p:spPr>
          <a:xfrm>
            <a:off x="99390" y="5493"/>
            <a:ext cx="4071669" cy="34235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48" r="7651" b="2647"/>
          <a:stretch/>
        </p:blipFill>
        <p:spPr>
          <a:xfrm>
            <a:off x="4398352" y="0"/>
            <a:ext cx="4095281" cy="3429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761" t="680" r="6484" b="2475"/>
          <a:stretch/>
        </p:blipFill>
        <p:spPr>
          <a:xfrm>
            <a:off x="108016" y="3441938"/>
            <a:ext cx="4157932" cy="34027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5019" r="6226" b="3165"/>
          <a:stretch/>
        </p:blipFill>
        <p:spPr>
          <a:xfrm>
            <a:off x="4425722" y="3429000"/>
            <a:ext cx="4167739" cy="3410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9817" y="-17384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41525" y="3329612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71206" y="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8063" y="3329612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56451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66" r="7521" b="3628"/>
          <a:stretch/>
        </p:blipFill>
        <p:spPr>
          <a:xfrm>
            <a:off x="103516" y="157179"/>
            <a:ext cx="4036983" cy="32718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r="6762"/>
          <a:stretch/>
        </p:blipFill>
        <p:spPr>
          <a:xfrm>
            <a:off x="0" y="3353264"/>
            <a:ext cx="4036983" cy="32557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r="6758"/>
          <a:stretch/>
        </p:blipFill>
        <p:spPr>
          <a:xfrm>
            <a:off x="4192258" y="3368615"/>
            <a:ext cx="4209870" cy="3395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9692" y="176794"/>
            <a:ext cx="4515001" cy="33950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33999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A1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92258" y="33999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B1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79" y="3228288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A2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0499" y="3245903"/>
            <a:ext cx="423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B2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6EA078-A394-43D4-A2F2-F55F0E54B5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3313" y="3696232"/>
            <a:ext cx="655377" cy="666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08EF88-BA32-4E85-A89C-8765C8E914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223" y="6468540"/>
            <a:ext cx="1170333" cy="2322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298" t="20761" r="17871" b="1956"/>
          <a:stretch/>
        </p:blipFill>
        <p:spPr>
          <a:xfrm>
            <a:off x="112144" y="120771"/>
            <a:ext cx="3831204" cy="32262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4334" r="8285"/>
          <a:stretch/>
        </p:blipFill>
        <p:spPr>
          <a:xfrm>
            <a:off x="7979178" y="181155"/>
            <a:ext cx="4140935" cy="32478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t="4447" r="8240"/>
          <a:stretch/>
        </p:blipFill>
        <p:spPr>
          <a:xfrm>
            <a:off x="3853732" y="133202"/>
            <a:ext cx="4142956" cy="32440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r="8476"/>
          <a:stretch/>
        </p:blipFill>
        <p:spPr>
          <a:xfrm>
            <a:off x="7996430" y="3429000"/>
            <a:ext cx="4132309" cy="3395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r="7476"/>
          <a:stretch/>
        </p:blipFill>
        <p:spPr>
          <a:xfrm>
            <a:off x="3870985" y="3429000"/>
            <a:ext cx="4177462" cy="3395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A1</a:t>
            </a:r>
          </a:p>
        </p:txBody>
      </p:sp>
      <p:sp>
        <p:nvSpPr>
          <p:cNvPr id="4" name="Rectangle 3"/>
          <p:cNvSpPr/>
          <p:nvPr/>
        </p:nvSpPr>
        <p:spPr>
          <a:xfrm>
            <a:off x="3580610" y="-1"/>
            <a:ext cx="413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A2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52407" y="0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A3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347049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B1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94252" y="3377241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B2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57519" y="3356554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B3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752B620-E8C9-41E9-8C2D-3D7FE10F3F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765" t="20131" r="17745"/>
          <a:stretch/>
        </p:blipFill>
        <p:spPr>
          <a:xfrm>
            <a:off x="139907" y="3614160"/>
            <a:ext cx="3559320" cy="30246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A5040D-9FD2-4F28-8DA3-D084668B6C3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0850"/>
          <a:stretch/>
        </p:blipFill>
        <p:spPr>
          <a:xfrm>
            <a:off x="2934937" y="3343499"/>
            <a:ext cx="698019" cy="6310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412"/>
          <a:stretch/>
        </p:blipFill>
        <p:spPr>
          <a:xfrm>
            <a:off x="25700" y="1056133"/>
            <a:ext cx="5843553" cy="47457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1528" r="6847"/>
          <a:stretch/>
        </p:blipFill>
        <p:spPr>
          <a:xfrm>
            <a:off x="6072740" y="1069011"/>
            <a:ext cx="5938009" cy="47199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4296" y="761234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A</a:t>
            </a:r>
          </a:p>
        </p:txBody>
      </p:sp>
      <p:sp>
        <p:nvSpPr>
          <p:cNvPr id="5" name="Rectangle 4"/>
          <p:cNvSpPr/>
          <p:nvPr/>
        </p:nvSpPr>
        <p:spPr>
          <a:xfrm>
            <a:off x="6475460" y="761234"/>
            <a:ext cx="3145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B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5"/>
          <p:cNvPicPr preferRelativeResize="0"/>
          <p:nvPr/>
        </p:nvPicPr>
        <p:blipFill rotWithShape="1">
          <a:blip r:embed="rId3">
            <a:alphaModFix/>
          </a:blip>
          <a:srcRect r="6410"/>
          <a:stretch/>
        </p:blipFill>
        <p:spPr>
          <a:xfrm>
            <a:off x="4384639" y="3559461"/>
            <a:ext cx="3690664" cy="3056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5"/>
          <p:cNvPicPr preferRelativeResize="0"/>
          <p:nvPr/>
        </p:nvPicPr>
        <p:blipFill rotWithShape="1">
          <a:blip r:embed="rId4">
            <a:alphaModFix/>
          </a:blip>
          <a:srcRect t="2129" r="6556"/>
          <a:stretch/>
        </p:blipFill>
        <p:spPr>
          <a:xfrm>
            <a:off x="90315" y="3690609"/>
            <a:ext cx="4096204" cy="2988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5"/>
          <p:cNvPicPr preferRelativeResize="0"/>
          <p:nvPr/>
        </p:nvPicPr>
        <p:blipFill rotWithShape="1">
          <a:blip r:embed="rId5">
            <a:alphaModFix/>
          </a:blip>
          <a:srcRect r="7507"/>
          <a:stretch/>
        </p:blipFill>
        <p:spPr>
          <a:xfrm>
            <a:off x="8239016" y="3690609"/>
            <a:ext cx="3853336" cy="28608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5"/>
          <p:cNvPicPr preferRelativeResize="0"/>
          <p:nvPr/>
        </p:nvPicPr>
        <p:blipFill rotWithShape="1">
          <a:blip r:embed="rId6">
            <a:alphaModFix/>
          </a:blip>
          <a:srcRect l="12594" t="2616" r="8988" b="9990"/>
          <a:stretch/>
        </p:blipFill>
        <p:spPr>
          <a:xfrm>
            <a:off x="2464807" y="242469"/>
            <a:ext cx="3484800" cy="280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5"/>
          <p:cNvPicPr preferRelativeResize="0"/>
          <p:nvPr/>
        </p:nvPicPr>
        <p:blipFill rotWithShape="1">
          <a:blip r:embed="rId7">
            <a:alphaModFix/>
          </a:blip>
          <a:srcRect l="12204" t="3066" r="8846" b="9582"/>
          <a:stretch/>
        </p:blipFill>
        <p:spPr>
          <a:xfrm>
            <a:off x="8581518" y="277868"/>
            <a:ext cx="3484585" cy="2823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/>
          </p:cNvPicPr>
          <p:nvPr/>
        </p:nvPicPr>
        <p:blipFill rotWithShape="1">
          <a:blip r:embed="rId8"/>
          <a:srcRect l="38375" t="1120" r="34810" b="10347"/>
          <a:stretch/>
        </p:blipFill>
        <p:spPr>
          <a:xfrm>
            <a:off x="1370818" y="349920"/>
            <a:ext cx="1080000" cy="27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/>
          <a:srcRect l="38749" t="1370" r="34998" b="9849"/>
          <a:stretch/>
        </p:blipFill>
        <p:spPr>
          <a:xfrm>
            <a:off x="7426003" y="394375"/>
            <a:ext cx="1061798" cy="270000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10"/>
          <a:srcRect l="38749" t="1620" r="35186" b="10596"/>
          <a:stretch/>
        </p:blipFill>
        <p:spPr>
          <a:xfrm>
            <a:off x="290818" y="342408"/>
            <a:ext cx="1080000" cy="270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1"/>
          <a:srcRect l="38561" t="1619" r="34998" b="10348"/>
          <a:stretch/>
        </p:blipFill>
        <p:spPr>
          <a:xfrm>
            <a:off x="6324597" y="377259"/>
            <a:ext cx="1080017" cy="27038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-15064"/>
            <a:ext cx="4459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A1</a:t>
            </a:r>
          </a:p>
        </p:txBody>
      </p:sp>
      <p:sp>
        <p:nvSpPr>
          <p:cNvPr id="7" name="Rectangle 6"/>
          <p:cNvSpPr/>
          <p:nvPr/>
        </p:nvSpPr>
        <p:spPr>
          <a:xfrm>
            <a:off x="5938608" y="-15064"/>
            <a:ext cx="4459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A2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3279768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B</a:t>
            </a:r>
          </a:p>
        </p:txBody>
      </p:sp>
      <p:sp>
        <p:nvSpPr>
          <p:cNvPr id="9" name="Rectangle 8"/>
          <p:cNvSpPr/>
          <p:nvPr/>
        </p:nvSpPr>
        <p:spPr>
          <a:xfrm>
            <a:off x="4000259" y="3265586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C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24523" y="3356210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l="36644" r="33891" b="10363"/>
          <a:stretch/>
        </p:blipFill>
        <p:spPr>
          <a:xfrm>
            <a:off x="94472" y="353091"/>
            <a:ext cx="108000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6"/>
          <p:cNvPicPr preferRelativeResize="0"/>
          <p:nvPr/>
        </p:nvPicPr>
        <p:blipFill rotWithShape="1">
          <a:blip r:embed="rId4">
            <a:alphaModFix/>
          </a:blip>
          <a:srcRect l="36980" r="33428" b="8362"/>
          <a:stretch/>
        </p:blipFill>
        <p:spPr>
          <a:xfrm>
            <a:off x="6291466" y="412724"/>
            <a:ext cx="108000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5">
            <a:alphaModFix/>
          </a:blip>
          <a:srcRect l="37174" r="32898" b="8468"/>
          <a:stretch/>
        </p:blipFill>
        <p:spPr>
          <a:xfrm>
            <a:off x="1242716" y="382907"/>
            <a:ext cx="108000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6"/>
          <p:cNvPicPr preferRelativeResize="0"/>
          <p:nvPr/>
        </p:nvPicPr>
        <p:blipFill rotWithShape="1">
          <a:blip r:embed="rId6">
            <a:alphaModFix/>
          </a:blip>
          <a:srcRect l="36902" r="33381" b="8362"/>
          <a:stretch/>
        </p:blipFill>
        <p:spPr>
          <a:xfrm>
            <a:off x="7409893" y="422663"/>
            <a:ext cx="1080000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6"/>
          <p:cNvPicPr preferRelativeResize="0"/>
          <p:nvPr/>
        </p:nvPicPr>
        <p:blipFill rotWithShape="1">
          <a:blip r:embed="rId7">
            <a:alphaModFix/>
          </a:blip>
          <a:srcRect r="8479"/>
          <a:stretch/>
        </p:blipFill>
        <p:spPr>
          <a:xfrm>
            <a:off x="0" y="3419765"/>
            <a:ext cx="3888509" cy="3362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6"/>
          <p:cNvPicPr preferRelativeResize="0"/>
          <p:nvPr/>
        </p:nvPicPr>
        <p:blipFill rotWithShape="1">
          <a:blip r:embed="rId8">
            <a:alphaModFix/>
          </a:blip>
          <a:srcRect r="8470"/>
          <a:stretch/>
        </p:blipFill>
        <p:spPr>
          <a:xfrm>
            <a:off x="4023578" y="3401835"/>
            <a:ext cx="4016677" cy="3466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9">
            <a:alphaModFix/>
          </a:blip>
          <a:srcRect r="8385"/>
          <a:stretch/>
        </p:blipFill>
        <p:spPr>
          <a:xfrm>
            <a:off x="8175325" y="3429000"/>
            <a:ext cx="3908799" cy="3376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10"/>
          <a:srcRect l="12283" t="2281" r="8909" b="10185"/>
          <a:stretch/>
        </p:blipFill>
        <p:spPr>
          <a:xfrm>
            <a:off x="8557983" y="257440"/>
            <a:ext cx="3492000" cy="280800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11"/>
          <a:srcRect l="12284" t="2574" r="9128" b="10185"/>
          <a:stretch/>
        </p:blipFill>
        <p:spPr>
          <a:xfrm>
            <a:off x="2371755" y="243762"/>
            <a:ext cx="3492000" cy="280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4459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A1</a:t>
            </a:r>
          </a:p>
        </p:txBody>
      </p:sp>
      <p:sp>
        <p:nvSpPr>
          <p:cNvPr id="8" name="Rectangle 7"/>
          <p:cNvSpPr/>
          <p:nvPr/>
        </p:nvSpPr>
        <p:spPr>
          <a:xfrm>
            <a:off x="5931845" y="45314"/>
            <a:ext cx="4459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A2</a:t>
            </a:r>
          </a:p>
        </p:txBody>
      </p:sp>
      <p:sp>
        <p:nvSpPr>
          <p:cNvPr id="9" name="Rectangle 8"/>
          <p:cNvSpPr/>
          <p:nvPr/>
        </p:nvSpPr>
        <p:spPr>
          <a:xfrm>
            <a:off x="99386" y="3236060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B</a:t>
            </a:r>
          </a:p>
        </p:txBody>
      </p:sp>
      <p:sp>
        <p:nvSpPr>
          <p:cNvPr id="10" name="Rectangle 9"/>
          <p:cNvSpPr/>
          <p:nvPr/>
        </p:nvSpPr>
        <p:spPr>
          <a:xfrm>
            <a:off x="4052259" y="3265876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175324" y="3275111"/>
            <a:ext cx="33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b="1" dirty="0"/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9492" y="178745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0.48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72993" y="1796215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0.69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2"/>
          <p:cNvPicPr preferRelativeResize="0"/>
          <p:nvPr/>
        </p:nvPicPr>
        <p:blipFill rotWithShape="1">
          <a:blip r:embed="rId3">
            <a:alphaModFix/>
          </a:blip>
          <a:srcRect l="1683" t="1755" r="10642" b="1755"/>
          <a:stretch/>
        </p:blipFill>
        <p:spPr>
          <a:xfrm>
            <a:off x="420037" y="1841001"/>
            <a:ext cx="1555633" cy="1564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2"/>
          <p:cNvPicPr preferRelativeResize="0"/>
          <p:nvPr/>
        </p:nvPicPr>
        <p:blipFill rotWithShape="1">
          <a:blip r:embed="rId4">
            <a:alphaModFix/>
          </a:blip>
          <a:srcRect l="7082" t="1955" r="1534" b="6258"/>
          <a:stretch/>
        </p:blipFill>
        <p:spPr>
          <a:xfrm>
            <a:off x="410124" y="65400"/>
            <a:ext cx="1537555" cy="154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2"/>
          <p:cNvPicPr preferRelativeResize="0"/>
          <p:nvPr/>
        </p:nvPicPr>
        <p:blipFill rotWithShape="1">
          <a:blip r:embed="rId5">
            <a:alphaModFix/>
          </a:blip>
          <a:srcRect l="1605" t="3145" r="12550" b="2929"/>
          <a:stretch/>
        </p:blipFill>
        <p:spPr>
          <a:xfrm>
            <a:off x="4204688" y="1840975"/>
            <a:ext cx="1555627" cy="1549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"/>
          <p:cNvPicPr preferRelativeResize="0"/>
          <p:nvPr/>
        </p:nvPicPr>
        <p:blipFill rotWithShape="1">
          <a:blip r:embed="rId6">
            <a:alphaModFix/>
          </a:blip>
          <a:srcRect l="6787" t="1661" r="1720" b="5522"/>
          <a:stretch/>
        </p:blipFill>
        <p:spPr>
          <a:xfrm>
            <a:off x="4194775" y="65399"/>
            <a:ext cx="1522355" cy="154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2"/>
          <p:cNvPicPr preferRelativeResize="0"/>
          <p:nvPr/>
        </p:nvPicPr>
        <p:blipFill rotWithShape="1">
          <a:blip r:embed="rId7">
            <a:alphaModFix/>
          </a:blip>
          <a:srcRect l="1635" t="2459" r="11768" b="2941"/>
          <a:stretch/>
        </p:blipFill>
        <p:spPr>
          <a:xfrm>
            <a:off x="8030815" y="1845563"/>
            <a:ext cx="1537549" cy="1535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"/>
          <p:cNvPicPr preferRelativeResize="0"/>
          <p:nvPr/>
        </p:nvPicPr>
        <p:blipFill rotWithShape="1">
          <a:blip r:embed="rId8">
            <a:alphaModFix/>
          </a:blip>
          <a:srcRect l="7051" t="1502" r="1363" b="6305"/>
          <a:stretch/>
        </p:blipFill>
        <p:spPr>
          <a:xfrm>
            <a:off x="8030815" y="65401"/>
            <a:ext cx="1522349" cy="153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2"/>
          <p:cNvPicPr preferRelativeResize="0"/>
          <p:nvPr/>
        </p:nvPicPr>
        <p:blipFill rotWithShape="1">
          <a:blip r:embed="rId9">
            <a:alphaModFix/>
          </a:blip>
          <a:srcRect l="1500" t="2368" r="11776" b="2897"/>
          <a:stretch/>
        </p:blipFill>
        <p:spPr>
          <a:xfrm>
            <a:off x="9798044" y="1846800"/>
            <a:ext cx="1555627" cy="1553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2"/>
          <p:cNvPicPr preferRelativeResize="0"/>
          <p:nvPr/>
        </p:nvPicPr>
        <p:blipFill rotWithShape="1">
          <a:blip r:embed="rId10">
            <a:alphaModFix/>
          </a:blip>
          <a:srcRect l="6831" t="1692" r="1584" b="6318"/>
          <a:stretch/>
        </p:blipFill>
        <p:spPr>
          <a:xfrm>
            <a:off x="9798045" y="65400"/>
            <a:ext cx="1555625" cy="1562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2"/>
          <p:cNvPicPr preferRelativeResize="0"/>
          <p:nvPr/>
        </p:nvPicPr>
        <p:blipFill rotWithShape="1">
          <a:blip r:embed="rId11">
            <a:alphaModFix/>
          </a:blip>
          <a:srcRect l="1363" t="2513" r="11784" b="2618"/>
          <a:stretch/>
        </p:blipFill>
        <p:spPr>
          <a:xfrm>
            <a:off x="5883027" y="1846802"/>
            <a:ext cx="1555627" cy="1553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"/>
          <p:cNvPicPr preferRelativeResize="0"/>
          <p:nvPr/>
        </p:nvPicPr>
        <p:blipFill rotWithShape="1">
          <a:blip r:embed="rId12">
            <a:alphaModFix/>
          </a:blip>
          <a:srcRect l="6813" t="1674" r="1601" b="6337"/>
          <a:stretch/>
        </p:blipFill>
        <p:spPr>
          <a:xfrm>
            <a:off x="5873116" y="67251"/>
            <a:ext cx="1555625" cy="1562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2"/>
          <p:cNvPicPr preferRelativeResize="0"/>
          <p:nvPr/>
        </p:nvPicPr>
        <p:blipFill rotWithShape="1">
          <a:blip r:embed="rId13">
            <a:alphaModFix/>
          </a:blip>
          <a:srcRect l="1514" t="2401" r="11920" b="2694"/>
          <a:stretch/>
        </p:blipFill>
        <p:spPr>
          <a:xfrm>
            <a:off x="2104712" y="1860671"/>
            <a:ext cx="1522353" cy="1525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2"/>
          <p:cNvPicPr preferRelativeResize="0"/>
          <p:nvPr/>
        </p:nvPicPr>
        <p:blipFill rotWithShape="1">
          <a:blip r:embed="rId14">
            <a:alphaModFix/>
          </a:blip>
          <a:srcRect l="6944" t="1654" r="1419" b="6356"/>
          <a:stretch/>
        </p:blipFill>
        <p:spPr>
          <a:xfrm>
            <a:off x="2074975" y="67251"/>
            <a:ext cx="1537549" cy="15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"/>
          <p:cNvGrpSpPr/>
          <p:nvPr/>
        </p:nvGrpSpPr>
        <p:grpSpPr>
          <a:xfrm>
            <a:off x="5" y="3551671"/>
            <a:ext cx="11314572" cy="3261309"/>
            <a:chOff x="56238" y="142875"/>
            <a:chExt cx="12019731" cy="3858625"/>
          </a:xfrm>
        </p:grpSpPr>
        <p:grpSp>
          <p:nvGrpSpPr>
            <p:cNvPr id="78" name="Google Shape;78;p2"/>
            <p:cNvGrpSpPr/>
            <p:nvPr/>
          </p:nvGrpSpPr>
          <p:grpSpPr>
            <a:xfrm>
              <a:off x="56238" y="142875"/>
              <a:ext cx="2887150" cy="3732975"/>
              <a:chOff x="644700" y="2940725"/>
              <a:chExt cx="2887150" cy="3732975"/>
            </a:xfrm>
          </p:grpSpPr>
          <p:pic>
            <p:nvPicPr>
              <p:cNvPr id="79" name="Google Shape;79;p2"/>
              <p:cNvPicPr preferRelativeResize="0"/>
              <p:nvPr/>
            </p:nvPicPr>
            <p:blipFill rotWithShape="1">
              <a:blip r:embed="rId15">
                <a:alphaModFix/>
              </a:blip>
              <a:srcRect l="22757" t="9755" r="37457"/>
              <a:stretch/>
            </p:blipFill>
            <p:spPr>
              <a:xfrm>
                <a:off x="1337650" y="2940725"/>
                <a:ext cx="2194200" cy="37329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0" name="Google Shape;80;p2"/>
              <p:cNvPicPr preferRelativeResize="0"/>
              <p:nvPr/>
            </p:nvPicPr>
            <p:blipFill rotWithShape="1">
              <a:blip r:embed="rId15">
                <a:alphaModFix/>
              </a:blip>
              <a:srcRect l="2260" t="9755" r="85174"/>
              <a:stretch/>
            </p:blipFill>
            <p:spPr>
              <a:xfrm>
                <a:off x="644700" y="2940725"/>
                <a:ext cx="692950" cy="37329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" name="Google Shape;81;p2"/>
              <p:cNvPicPr preferRelativeResize="0"/>
              <p:nvPr/>
            </p:nvPicPr>
            <p:blipFill rotWithShape="1">
              <a:blip r:embed="rId15">
                <a:alphaModFix/>
              </a:blip>
              <a:srcRect l="64297" t="8375" r="9888" b="76468"/>
              <a:stretch/>
            </p:blipFill>
            <p:spPr>
              <a:xfrm>
                <a:off x="1481775" y="3139349"/>
                <a:ext cx="1315432" cy="5793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2" name="Google Shape;82;p2"/>
            <p:cNvGrpSpPr/>
            <p:nvPr/>
          </p:nvGrpSpPr>
          <p:grpSpPr>
            <a:xfrm>
              <a:off x="3003950" y="474713"/>
              <a:ext cx="1983051" cy="3358650"/>
              <a:chOff x="3326375" y="2824925"/>
              <a:chExt cx="1983051" cy="3358650"/>
            </a:xfrm>
          </p:grpSpPr>
          <p:pic>
            <p:nvPicPr>
              <p:cNvPr id="83" name="Google Shape;83;p2"/>
              <p:cNvPicPr preferRelativeResize="0"/>
              <p:nvPr/>
            </p:nvPicPr>
            <p:blipFill rotWithShape="1">
              <a:blip r:embed="rId16">
                <a:alphaModFix/>
              </a:blip>
              <a:srcRect l="27625" t="22665" r="49901" b="2723"/>
              <a:stretch/>
            </p:blipFill>
            <p:spPr>
              <a:xfrm>
                <a:off x="3960625" y="2824925"/>
                <a:ext cx="1348801" cy="33586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4" name="Google Shape;84;p2"/>
              <p:cNvPicPr preferRelativeResize="0"/>
              <p:nvPr/>
            </p:nvPicPr>
            <p:blipFill rotWithShape="1">
              <a:blip r:embed="rId16">
                <a:alphaModFix/>
              </a:blip>
              <a:srcRect l="4202" t="22665" r="85230" b="2723"/>
              <a:stretch/>
            </p:blipFill>
            <p:spPr>
              <a:xfrm>
                <a:off x="3326375" y="2824925"/>
                <a:ext cx="634250" cy="33586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5" name="Google Shape;85;p2"/>
            <p:cNvGrpSpPr/>
            <p:nvPr/>
          </p:nvGrpSpPr>
          <p:grpSpPr>
            <a:xfrm>
              <a:off x="5047563" y="306550"/>
              <a:ext cx="2888200" cy="3694950"/>
              <a:chOff x="6157650" y="2698525"/>
              <a:chExt cx="2888200" cy="3694950"/>
            </a:xfrm>
          </p:grpSpPr>
          <p:pic>
            <p:nvPicPr>
              <p:cNvPr id="86" name="Google Shape;86;p2"/>
              <p:cNvPicPr preferRelativeResize="0"/>
              <p:nvPr/>
            </p:nvPicPr>
            <p:blipFill rotWithShape="1">
              <a:blip r:embed="rId17">
                <a:alphaModFix/>
              </a:blip>
              <a:srcRect l="23680" t="11300" r="38784"/>
              <a:stretch/>
            </p:blipFill>
            <p:spPr>
              <a:xfrm>
                <a:off x="6961025" y="2698525"/>
                <a:ext cx="2084825" cy="36949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7" name="Google Shape;87;p2"/>
              <p:cNvPicPr preferRelativeResize="0"/>
              <p:nvPr/>
            </p:nvPicPr>
            <p:blipFill rotWithShape="1">
              <a:blip r:embed="rId17">
                <a:alphaModFix/>
              </a:blip>
              <a:srcRect t="11300" r="85536"/>
              <a:stretch/>
            </p:blipFill>
            <p:spPr>
              <a:xfrm>
                <a:off x="6157650" y="2698525"/>
                <a:ext cx="803376" cy="36949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88" name="Google Shape;88;p2"/>
            <p:cNvPicPr preferRelativeResize="0"/>
            <p:nvPr/>
          </p:nvPicPr>
          <p:blipFill rotWithShape="1">
            <a:blip r:embed="rId18">
              <a:alphaModFix/>
            </a:blip>
            <a:srcRect l="2395" t="10015" r="15292"/>
            <a:stretch/>
          </p:blipFill>
          <p:spPr>
            <a:xfrm>
              <a:off x="7876005" y="474730"/>
              <a:ext cx="4199964" cy="34436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-82919" y="-30763"/>
            <a:ext cx="49084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867" b="1" dirty="0"/>
              <a:t>A1</a:t>
            </a:r>
          </a:p>
        </p:txBody>
      </p:sp>
      <p:sp>
        <p:nvSpPr>
          <p:cNvPr id="3" name="Rectangle 2"/>
          <p:cNvSpPr/>
          <p:nvPr/>
        </p:nvSpPr>
        <p:spPr>
          <a:xfrm>
            <a:off x="3679743" y="-30763"/>
            <a:ext cx="4908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A2</a:t>
            </a:r>
          </a:p>
        </p:txBody>
      </p:sp>
      <p:sp>
        <p:nvSpPr>
          <p:cNvPr id="4" name="Rectangle 3"/>
          <p:cNvSpPr/>
          <p:nvPr/>
        </p:nvSpPr>
        <p:spPr>
          <a:xfrm>
            <a:off x="7544059" y="-30763"/>
            <a:ext cx="4908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A3</a:t>
            </a:r>
          </a:p>
        </p:txBody>
      </p:sp>
      <p:sp>
        <p:nvSpPr>
          <p:cNvPr id="5" name="Rectangle 4"/>
          <p:cNvSpPr/>
          <p:nvPr/>
        </p:nvSpPr>
        <p:spPr>
          <a:xfrm>
            <a:off x="-9223" y="3444133"/>
            <a:ext cx="3577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2723591" y="3444133"/>
            <a:ext cx="3577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4965606" y="3421771"/>
            <a:ext cx="3577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D</a:t>
            </a:r>
          </a:p>
        </p:txBody>
      </p:sp>
      <p:sp>
        <p:nvSpPr>
          <p:cNvPr id="8" name="Rectangle 7"/>
          <p:cNvSpPr/>
          <p:nvPr/>
        </p:nvSpPr>
        <p:spPr>
          <a:xfrm>
            <a:off x="7423767" y="3441595"/>
            <a:ext cx="34496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22899" y="4209173"/>
            <a:ext cx="282760" cy="92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67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518106" y="3834344"/>
            <a:ext cx="780983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67" b="1" dirty="0"/>
              <a:t>/spike)</a:t>
            </a:r>
          </a:p>
        </p:txBody>
      </p:sp>
      <p:pic>
        <p:nvPicPr>
          <p:cNvPr id="35" name="Google Shape;81;p2">
            <a:extLst>
              <a:ext uri="{FF2B5EF4-FFF2-40B4-BE49-F238E27FC236}">
                <a16:creationId xmlns:a16="http://schemas.microsoft.com/office/drawing/2014/main" id="{6B250A76-E770-4C18-99B2-30FB0882BA24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 l="64297" t="8375" r="9888" b="76468"/>
          <a:stretch/>
        </p:blipFill>
        <p:spPr>
          <a:xfrm>
            <a:off x="6152126" y="3631423"/>
            <a:ext cx="1238260" cy="48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3"/>
          <p:cNvPicPr preferRelativeResize="0"/>
          <p:nvPr/>
        </p:nvPicPr>
        <p:blipFill rotWithShape="1">
          <a:blip r:embed="rId3">
            <a:alphaModFix/>
          </a:blip>
          <a:srcRect l="1536" t="2495" r="12122" b="2627"/>
          <a:stretch/>
        </p:blipFill>
        <p:spPr>
          <a:xfrm>
            <a:off x="414922" y="1840749"/>
            <a:ext cx="1538177" cy="154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 l="7097" t="1760" r="1318" b="6046"/>
          <a:stretch/>
        </p:blipFill>
        <p:spPr>
          <a:xfrm>
            <a:off x="442596" y="31176"/>
            <a:ext cx="1538176" cy="1548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3"/>
          <p:cNvPicPr preferRelativeResize="0"/>
          <p:nvPr/>
        </p:nvPicPr>
        <p:blipFill rotWithShape="1">
          <a:blip r:embed="rId5">
            <a:alphaModFix/>
          </a:blip>
          <a:srcRect l="1404" t="2480" r="11871" b="2499"/>
          <a:stretch/>
        </p:blipFill>
        <p:spPr>
          <a:xfrm>
            <a:off x="4341869" y="1842989"/>
            <a:ext cx="1538177" cy="154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3"/>
          <p:cNvPicPr preferRelativeResize="0"/>
          <p:nvPr/>
        </p:nvPicPr>
        <p:blipFill rotWithShape="1">
          <a:blip r:embed="rId6">
            <a:alphaModFix/>
          </a:blip>
          <a:srcRect l="7068" t="1737" r="1489" b="5866"/>
          <a:stretch/>
        </p:blipFill>
        <p:spPr>
          <a:xfrm>
            <a:off x="4351780" y="31175"/>
            <a:ext cx="1538176" cy="155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"/>
          <p:cNvPicPr preferRelativeResize="0"/>
          <p:nvPr/>
        </p:nvPicPr>
        <p:blipFill rotWithShape="1">
          <a:blip r:embed="rId7">
            <a:alphaModFix/>
          </a:blip>
          <a:srcRect l="1391" t="2337" r="11636" b="2649"/>
          <a:stretch/>
        </p:blipFill>
        <p:spPr>
          <a:xfrm>
            <a:off x="8106034" y="1840751"/>
            <a:ext cx="1538177" cy="153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"/>
          <p:cNvPicPr preferRelativeResize="0"/>
          <p:nvPr/>
        </p:nvPicPr>
        <p:blipFill rotWithShape="1">
          <a:blip r:embed="rId8">
            <a:alphaModFix/>
          </a:blip>
          <a:srcRect l="6859" t="1515" r="1555" b="6088"/>
          <a:stretch/>
        </p:blipFill>
        <p:spPr>
          <a:xfrm>
            <a:off x="8115945" y="31175"/>
            <a:ext cx="1538176" cy="1551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3"/>
          <p:cNvPicPr preferRelativeResize="0"/>
          <p:nvPr/>
        </p:nvPicPr>
        <p:blipFill rotWithShape="1">
          <a:blip r:embed="rId9">
            <a:alphaModFix/>
          </a:blip>
          <a:srcRect l="1463" t="2314" r="11932" b="2807"/>
          <a:stretch/>
        </p:blipFill>
        <p:spPr>
          <a:xfrm>
            <a:off x="2121472" y="1843000"/>
            <a:ext cx="1538177" cy="153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3"/>
          <p:cNvPicPr preferRelativeResize="0"/>
          <p:nvPr/>
        </p:nvPicPr>
        <p:blipFill rotWithShape="1">
          <a:blip r:embed="rId10">
            <a:alphaModFix/>
          </a:blip>
          <a:srcRect l="6838" t="1496" r="1376" b="6107"/>
          <a:stretch/>
        </p:blipFill>
        <p:spPr>
          <a:xfrm>
            <a:off x="2111559" y="31175"/>
            <a:ext cx="1561000" cy="15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3"/>
          <p:cNvPicPr preferRelativeResize="0"/>
          <p:nvPr/>
        </p:nvPicPr>
        <p:blipFill rotWithShape="1">
          <a:blip r:embed="rId11">
            <a:alphaModFix/>
          </a:blip>
          <a:srcRect l="1369" t="2305" r="11907" b="2816"/>
          <a:stretch/>
        </p:blipFill>
        <p:spPr>
          <a:xfrm>
            <a:off x="6037831" y="1832701"/>
            <a:ext cx="1560999" cy="156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3"/>
          <p:cNvPicPr preferRelativeResize="0"/>
          <p:nvPr/>
        </p:nvPicPr>
        <p:blipFill rotWithShape="1">
          <a:blip r:embed="rId12">
            <a:alphaModFix/>
          </a:blip>
          <a:srcRect l="6816" t="1561" r="1195" b="6041"/>
          <a:stretch/>
        </p:blipFill>
        <p:spPr>
          <a:xfrm>
            <a:off x="6037829" y="64252"/>
            <a:ext cx="1538176" cy="154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3"/>
          <p:cNvPicPr preferRelativeResize="0"/>
          <p:nvPr/>
        </p:nvPicPr>
        <p:blipFill rotWithShape="1">
          <a:blip r:embed="rId13">
            <a:alphaModFix/>
          </a:blip>
          <a:srcRect l="1372" t="2428" r="11775" b="2693"/>
          <a:stretch/>
        </p:blipFill>
        <p:spPr>
          <a:xfrm>
            <a:off x="9801482" y="1833851"/>
            <a:ext cx="1538177" cy="1535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3"/>
          <p:cNvPicPr preferRelativeResize="0"/>
          <p:nvPr/>
        </p:nvPicPr>
        <p:blipFill rotWithShape="1">
          <a:blip r:embed="rId14">
            <a:alphaModFix/>
          </a:blip>
          <a:srcRect l="7002" t="1663" r="1210" b="5941"/>
          <a:stretch/>
        </p:blipFill>
        <p:spPr>
          <a:xfrm>
            <a:off x="9791571" y="31175"/>
            <a:ext cx="1538176" cy="15483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" name="Google Shape;105;p3"/>
          <p:cNvGrpSpPr/>
          <p:nvPr/>
        </p:nvGrpSpPr>
        <p:grpSpPr>
          <a:xfrm>
            <a:off x="228063" y="3579120"/>
            <a:ext cx="11002973" cy="3224773"/>
            <a:chOff x="255261" y="405750"/>
            <a:chExt cx="11728582" cy="3712325"/>
          </a:xfrm>
        </p:grpSpPr>
        <p:grpSp>
          <p:nvGrpSpPr>
            <p:cNvPr id="106" name="Google Shape;106;p3"/>
            <p:cNvGrpSpPr/>
            <p:nvPr/>
          </p:nvGrpSpPr>
          <p:grpSpPr>
            <a:xfrm>
              <a:off x="255261" y="405750"/>
              <a:ext cx="2784339" cy="3644175"/>
              <a:chOff x="646325" y="3128326"/>
              <a:chExt cx="2782669" cy="3577280"/>
            </a:xfrm>
          </p:grpSpPr>
          <p:pic>
            <p:nvPicPr>
              <p:cNvPr id="107" name="Google Shape;107;p3"/>
              <p:cNvPicPr preferRelativeResize="0"/>
              <p:nvPr/>
            </p:nvPicPr>
            <p:blipFill rotWithShape="1">
              <a:blip r:embed="rId15">
                <a:alphaModFix/>
              </a:blip>
              <a:srcRect l="22816" t="9763" r="38005"/>
              <a:stretch/>
            </p:blipFill>
            <p:spPr>
              <a:xfrm>
                <a:off x="1358312" y="3128326"/>
                <a:ext cx="2070682" cy="357728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8" name="Google Shape;108;p3"/>
              <p:cNvPicPr preferRelativeResize="0"/>
              <p:nvPr/>
            </p:nvPicPr>
            <p:blipFill rotWithShape="1">
              <a:blip r:embed="rId15">
                <a:alphaModFix/>
              </a:blip>
              <a:srcRect l="1073" t="12187" r="85456"/>
              <a:stretch/>
            </p:blipFill>
            <p:spPr>
              <a:xfrm>
                <a:off x="646325" y="3224425"/>
                <a:ext cx="711976" cy="34811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9" name="Google Shape;109;p3"/>
            <p:cNvGrpSpPr/>
            <p:nvPr/>
          </p:nvGrpSpPr>
          <p:grpSpPr>
            <a:xfrm>
              <a:off x="3099750" y="466900"/>
              <a:ext cx="1742965" cy="3603674"/>
              <a:chOff x="3915450" y="3498486"/>
              <a:chExt cx="1424340" cy="2944659"/>
            </a:xfrm>
          </p:grpSpPr>
          <p:pic>
            <p:nvPicPr>
              <p:cNvPr id="110" name="Google Shape;110;p3"/>
              <p:cNvPicPr preferRelativeResize="0"/>
              <p:nvPr/>
            </p:nvPicPr>
            <p:blipFill rotWithShape="1">
              <a:blip r:embed="rId16">
                <a:alphaModFix/>
              </a:blip>
              <a:srcRect l="26327" t="22147" r="50550"/>
              <a:stretch/>
            </p:blipFill>
            <p:spPr>
              <a:xfrm>
                <a:off x="4359877" y="3732944"/>
                <a:ext cx="979913" cy="2710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1" name="Google Shape;111;p3"/>
              <p:cNvPicPr preferRelativeResize="0"/>
              <p:nvPr/>
            </p:nvPicPr>
            <p:blipFill rotWithShape="1">
              <a:blip r:embed="rId16">
                <a:alphaModFix/>
              </a:blip>
              <a:srcRect l="4227" t="15411" r="85549"/>
              <a:stretch/>
            </p:blipFill>
            <p:spPr>
              <a:xfrm>
                <a:off x="3915450" y="3498486"/>
                <a:ext cx="474503" cy="294465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2" name="Google Shape;112;p3"/>
            <p:cNvGrpSpPr/>
            <p:nvPr/>
          </p:nvGrpSpPr>
          <p:grpSpPr>
            <a:xfrm>
              <a:off x="5053250" y="480150"/>
              <a:ext cx="2688125" cy="3495363"/>
              <a:chOff x="5580725" y="1880725"/>
              <a:chExt cx="2688125" cy="3495363"/>
            </a:xfrm>
          </p:grpSpPr>
          <p:pic>
            <p:nvPicPr>
              <p:cNvPr id="113" name="Google Shape;113;p3"/>
              <p:cNvPicPr preferRelativeResize="0"/>
              <p:nvPr/>
            </p:nvPicPr>
            <p:blipFill rotWithShape="1">
              <a:blip r:embed="rId17">
                <a:alphaModFix/>
              </a:blip>
              <a:srcRect l="23012" t="8941" r="37171"/>
              <a:stretch/>
            </p:blipFill>
            <p:spPr>
              <a:xfrm>
                <a:off x="6231100" y="1880725"/>
                <a:ext cx="2037750" cy="34953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4" name="Google Shape;114;p3"/>
              <p:cNvPicPr preferRelativeResize="0"/>
              <p:nvPr/>
            </p:nvPicPr>
            <p:blipFill rotWithShape="1">
              <a:blip r:embed="rId17">
                <a:alphaModFix/>
              </a:blip>
              <a:srcRect l="1485" t="8941" r="85531"/>
              <a:stretch/>
            </p:blipFill>
            <p:spPr>
              <a:xfrm>
                <a:off x="5580725" y="1880738"/>
                <a:ext cx="664450" cy="34953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5" name="Google Shape;115;p3"/>
            <p:cNvPicPr preferRelativeResize="0"/>
            <p:nvPr/>
          </p:nvPicPr>
          <p:blipFill rotWithShape="1">
            <a:blip r:embed="rId18">
              <a:alphaModFix/>
            </a:blip>
            <a:srcRect l="17148" t="9918" r="15998"/>
            <a:stretch/>
          </p:blipFill>
          <p:spPr>
            <a:xfrm>
              <a:off x="8524986" y="622700"/>
              <a:ext cx="3458857" cy="3495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3"/>
            <p:cNvPicPr preferRelativeResize="0"/>
            <p:nvPr/>
          </p:nvPicPr>
          <p:blipFill rotWithShape="1">
            <a:blip r:embed="rId18">
              <a:alphaModFix/>
            </a:blip>
            <a:srcRect t="9918" r="84854"/>
            <a:stretch/>
          </p:blipFill>
          <p:spPr>
            <a:xfrm>
              <a:off x="7741375" y="622700"/>
              <a:ext cx="783611" cy="3495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/>
          <p:cNvSpPr/>
          <p:nvPr/>
        </p:nvSpPr>
        <p:spPr>
          <a:xfrm>
            <a:off x="-67692" y="-52447"/>
            <a:ext cx="4908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A1</a:t>
            </a:r>
          </a:p>
        </p:txBody>
      </p:sp>
      <p:sp>
        <p:nvSpPr>
          <p:cNvPr id="3" name="Rectangle 2"/>
          <p:cNvSpPr/>
          <p:nvPr/>
        </p:nvSpPr>
        <p:spPr>
          <a:xfrm>
            <a:off x="3850270" y="-52447"/>
            <a:ext cx="4908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A2</a:t>
            </a:r>
          </a:p>
        </p:txBody>
      </p:sp>
      <p:sp>
        <p:nvSpPr>
          <p:cNvPr id="4" name="Rectangle 3"/>
          <p:cNvSpPr/>
          <p:nvPr/>
        </p:nvSpPr>
        <p:spPr>
          <a:xfrm>
            <a:off x="7618602" y="-52448"/>
            <a:ext cx="4908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A3</a:t>
            </a:r>
          </a:p>
        </p:txBody>
      </p:sp>
      <p:sp>
        <p:nvSpPr>
          <p:cNvPr id="5" name="Rectangle 4"/>
          <p:cNvSpPr/>
          <p:nvPr/>
        </p:nvSpPr>
        <p:spPr>
          <a:xfrm>
            <a:off x="178028" y="3458968"/>
            <a:ext cx="3577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2732731" y="3462275"/>
            <a:ext cx="3577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4462188" y="3459211"/>
            <a:ext cx="3577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D</a:t>
            </a:r>
          </a:p>
        </p:txBody>
      </p:sp>
      <p:sp>
        <p:nvSpPr>
          <p:cNvPr id="8" name="Rectangle 7"/>
          <p:cNvSpPr/>
          <p:nvPr/>
        </p:nvSpPr>
        <p:spPr>
          <a:xfrm>
            <a:off x="7372744" y="3471116"/>
            <a:ext cx="34496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867" b="1" dirty="0"/>
              <a:t>E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06129" y="4212683"/>
            <a:ext cx="269371" cy="99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67"/>
          </a:p>
        </p:txBody>
      </p:sp>
      <p:sp>
        <p:nvSpPr>
          <p:cNvPr id="9" name="TextBox 8"/>
          <p:cNvSpPr txBox="1"/>
          <p:nvPr/>
        </p:nvSpPr>
        <p:spPr>
          <a:xfrm rot="16200000">
            <a:off x="4470301" y="3830358"/>
            <a:ext cx="780983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67" b="1" dirty="0"/>
              <a:t>/spike)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53472" y="1562040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0.47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1851" y="1569267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0.88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39033" y="1579569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0.51</a:t>
            </a:r>
          </a:p>
        </p:txBody>
      </p:sp>
      <p:pic>
        <p:nvPicPr>
          <p:cNvPr id="38" name="Google Shape;81;p2">
            <a:extLst>
              <a:ext uri="{FF2B5EF4-FFF2-40B4-BE49-F238E27FC236}">
                <a16:creationId xmlns:a16="http://schemas.microsoft.com/office/drawing/2014/main" id="{2325F6DB-C698-4710-B935-A9DE78788DDD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 l="64297" t="8375" r="9888" b="76468"/>
          <a:stretch/>
        </p:blipFill>
        <p:spPr>
          <a:xfrm>
            <a:off x="787971" y="3719548"/>
            <a:ext cx="1238260" cy="48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81;p2">
            <a:extLst>
              <a:ext uri="{FF2B5EF4-FFF2-40B4-BE49-F238E27FC236}">
                <a16:creationId xmlns:a16="http://schemas.microsoft.com/office/drawing/2014/main" id="{385565BD-AEC6-4853-A53A-7E78BD70B53E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 l="64297" t="8375" r="9888" b="76468"/>
          <a:stretch/>
        </p:blipFill>
        <p:spPr>
          <a:xfrm>
            <a:off x="6120016" y="3632239"/>
            <a:ext cx="1238260" cy="48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</TotalTime>
  <Words>194</Words>
  <Application>Microsoft Office PowerPoint</Application>
  <PresentationFormat>Widescreen</PresentationFormat>
  <Paragraphs>113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Sindhuramrutha</dc:creator>
  <cp:lastModifiedBy>AZRA AZIZ</cp:lastModifiedBy>
  <cp:revision>77</cp:revision>
  <dcterms:created xsi:type="dcterms:W3CDTF">2023-11-30T07:28:35Z</dcterms:created>
  <dcterms:modified xsi:type="dcterms:W3CDTF">2023-12-12T13:53:05Z</dcterms:modified>
</cp:coreProperties>
</file>